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Archivo Black" panose="020B0A03020202020B04" pitchFamily="34" charset="77"/>
      <p:regular r:id="rId13"/>
    </p:embeddedFont>
    <p:embeddedFont>
      <p:font typeface="Arimo" panose="020B0604020202020204" pitchFamily="34" charset="0"/>
      <p:regular r:id="rId14"/>
    </p:embeddedFont>
    <p:embeddedFont>
      <p:font typeface="Arimo Bold" panose="020B0704020202020204" pitchFamily="34" charset="0"/>
      <p:regular r:id="rId15"/>
      <p:bold r:id="rId16"/>
    </p:embeddedFont>
    <p:embeddedFont>
      <p:font typeface="Garet Bold" pitchFamily="2" charset="77"/>
      <p:regular r:id="rId17"/>
      <p:bold r:id="rId18"/>
    </p:embeddedFont>
    <p:embeddedFont>
      <p:font typeface="Inter" panose="020B0502030000000004" pitchFamily="34" charset="0"/>
      <p:regular r:id="rId19"/>
    </p:embeddedFont>
    <p:embeddedFont>
      <p:font typeface="Poppins" pitchFamily="2" charset="77"/>
      <p:regular r:id="rId20"/>
      <p:bold r:id="rId21"/>
      <p:italic r:id="rId22"/>
      <p:boldItalic r:id="rId23"/>
    </p:embeddedFont>
    <p:embeddedFont>
      <p:font typeface="Poppins Bold" pitchFamily="2" charset="77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071" autoAdjust="0"/>
    <p:restoredTop sz="94637" autoAdjust="0"/>
  </p:normalViewPr>
  <p:slideViewPr>
    <p:cSldViewPr>
      <p:cViewPr varScale="1">
        <p:scale>
          <a:sx n="130" d="100"/>
          <a:sy n="130" d="100"/>
        </p:scale>
        <p:origin x="2160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10.jpeg>
</file>

<file path=ppt/media/image100.png>
</file>

<file path=ppt/media/image101.svg>
</file>

<file path=ppt/media/image102.png>
</file>

<file path=ppt/media/image103.svg>
</file>

<file path=ppt/media/image104.png>
</file>

<file path=ppt/media/image105.svg>
</file>

<file path=ppt/media/image106.png>
</file>

<file path=ppt/media/image107.svg>
</file>

<file path=ppt/media/image108.png>
</file>

<file path=ppt/media/image109.svg>
</file>

<file path=ppt/media/image11.png>
</file>

<file path=ppt/media/image110.png>
</file>

<file path=ppt/media/image111.svg>
</file>

<file path=ppt/media/image112.png>
</file>

<file path=ppt/media/image113.svg>
</file>

<file path=ppt/media/image114.png>
</file>

<file path=ppt/media/image115.svg>
</file>

<file path=ppt/media/image116.png>
</file>

<file path=ppt/media/image117.svg>
</file>

<file path=ppt/media/image118.png>
</file>

<file path=ppt/media/image119.svg>
</file>

<file path=ppt/media/image12.jpeg>
</file>

<file path=ppt/media/image120.png>
</file>

<file path=ppt/media/image121.svg>
</file>

<file path=ppt/media/image122.png>
</file>

<file path=ppt/media/image123.svg>
</file>

<file path=ppt/media/image124.png>
</file>

<file path=ppt/media/image125.svg>
</file>

<file path=ppt/media/image126.png>
</file>

<file path=ppt/media/image127.svg>
</file>

<file path=ppt/media/image128.png>
</file>

<file path=ppt/media/image129.svg>
</file>

<file path=ppt/media/image13.png>
</file>

<file path=ppt/media/image130.jpe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jpeg>
</file>

<file path=ppt/media/image3.png>
</file>

<file path=ppt/media/image30.png>
</file>

<file path=ppt/media/image31.svg>
</file>

<file path=ppt/media/image32.svg>
</file>

<file path=ppt/media/image33.svg>
</file>

<file path=ppt/media/image34.sv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svg>
</file>

<file path=ppt/media/image55.svg>
</file>

<file path=ppt/media/image56.svg>
</file>

<file path=ppt/media/image57.svg>
</file>

<file path=ppt/media/image58.png>
</file>

<file path=ppt/media/image59.svg>
</file>

<file path=ppt/media/image6.pn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svg>
</file>

<file path=ppt/media/image70.png>
</file>

<file path=ppt/media/image71.svg>
</file>

<file path=ppt/media/image72.png>
</file>

<file path=ppt/media/image73.svg>
</file>

<file path=ppt/media/image74.png>
</file>

<file path=ppt/media/image75.svg>
</file>

<file path=ppt/media/image76.png>
</file>

<file path=ppt/media/image77.svg>
</file>

<file path=ppt/media/image78.png>
</file>

<file path=ppt/media/image79.svg>
</file>

<file path=ppt/media/image8.png>
</file>

<file path=ppt/media/image80.png>
</file>

<file path=ppt/media/image81.svg>
</file>

<file path=ppt/media/image82.png>
</file>

<file path=ppt/media/image83.svg>
</file>

<file path=ppt/media/image84.png>
</file>

<file path=ppt/media/image85.svg>
</file>

<file path=ppt/media/image86.png>
</file>

<file path=ppt/media/image87.svg>
</file>

<file path=ppt/media/image88.png>
</file>

<file path=ppt/media/image89.svg>
</file>

<file path=ppt/media/image9.svg>
</file>

<file path=ppt/media/image90.png>
</file>

<file path=ppt/media/image91.svg>
</file>

<file path=ppt/media/image92.png>
</file>

<file path=ppt/media/image93.svg>
</file>

<file path=ppt/media/image94.png>
</file>

<file path=ppt/media/image95.svg>
</file>

<file path=ppt/media/image96.png>
</file>

<file path=ppt/media/image97.svg>
</file>

<file path=ppt/media/image98.png>
</file>

<file path=ppt/media/image9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4B60A1-D74D-F942-ACCF-09F9B7B8B199}" type="datetimeFigureOut">
              <a:rPr lang="en-US" smtClean="0"/>
              <a:t>8/21/25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83F23B-35A0-2F4A-82AA-BFF4C7B35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96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F125B-B876-7F43-86C0-82CE388E987E}" type="datetime1">
              <a:rPr lang="en-GB" smtClean="0"/>
              <a:t>21/08/2025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54E5B-51A2-BD46-A6F1-DAC891B699B7}" type="datetime1">
              <a:rPr lang="en-GB" smtClean="0"/>
              <a:t>21/08/2025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A5DE1-93E5-C94E-B26E-0EFD42D7FC7C}" type="datetime1">
              <a:rPr lang="en-GB" smtClean="0"/>
              <a:t>21/08/2025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5529-EB9E-8045-A881-9875486EA320}" type="datetime1">
              <a:rPr lang="en-GB" smtClean="0"/>
              <a:t>21/08/2025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F59D7-592F-DA4F-B856-41FBC789CCC4}" type="datetime1">
              <a:rPr lang="en-GB" smtClean="0"/>
              <a:t>21/08/2025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4B38B-5113-4440-8537-FF74E1E990C6}" type="datetime1">
              <a:rPr lang="en-GB" smtClean="0"/>
              <a:t>21/08/2025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2BBBD-8310-634A-BCF4-3739633BC193}" type="datetime1">
              <a:rPr lang="en-GB" smtClean="0"/>
              <a:t>21/08/2025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BC73F-08B7-0248-95ED-961370B6B56B}" type="datetime1">
              <a:rPr lang="en-GB" smtClean="0"/>
              <a:t>21/08/2025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01EB-0D98-FB47-B970-86B4CFC8813C}" type="datetime1">
              <a:rPr lang="en-GB" smtClean="0"/>
              <a:t>21/08/2025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4C145-A2F6-1747-A1B5-6481EC681704}" type="datetime1">
              <a:rPr lang="en-GB" smtClean="0"/>
              <a:t>21/08/2025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F3161-5C36-B649-AA28-DFC2D290F874}" type="datetime1">
              <a:rPr lang="en-GB" smtClean="0"/>
              <a:t>21/08/2025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7662D-C298-3C4B-A1CD-BDF0DEA96669}" type="datetime1">
              <a:rPr lang="en-GB" smtClean="0"/>
              <a:t>21/08/2025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4.sv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13" Type="http://schemas.openxmlformats.org/officeDocument/2006/relationships/image" Target="../media/image23.png"/><Relationship Id="rId18" Type="http://schemas.openxmlformats.org/officeDocument/2006/relationships/image" Target="../media/image28.svg"/><Relationship Id="rId3" Type="http://schemas.openxmlformats.org/officeDocument/2006/relationships/image" Target="../media/image13.png"/><Relationship Id="rId21" Type="http://schemas.openxmlformats.org/officeDocument/2006/relationships/image" Target="../media/image3.png"/><Relationship Id="rId7" Type="http://schemas.openxmlformats.org/officeDocument/2006/relationships/image" Target="../media/image17.png"/><Relationship Id="rId12" Type="http://schemas.openxmlformats.org/officeDocument/2006/relationships/image" Target="../media/image22.svg"/><Relationship Id="rId17" Type="http://schemas.openxmlformats.org/officeDocument/2006/relationships/image" Target="../media/image27.png"/><Relationship Id="rId2" Type="http://schemas.openxmlformats.org/officeDocument/2006/relationships/image" Target="../media/image12.jpeg"/><Relationship Id="rId16" Type="http://schemas.openxmlformats.org/officeDocument/2006/relationships/image" Target="../media/image26.svg"/><Relationship Id="rId20" Type="http://schemas.openxmlformats.org/officeDocument/2006/relationships/image" Target="../media/image2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sv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5" Type="http://schemas.openxmlformats.org/officeDocument/2006/relationships/image" Target="../media/image25.png"/><Relationship Id="rId10" Type="http://schemas.openxmlformats.org/officeDocument/2006/relationships/image" Target="../media/image20.svg"/><Relationship Id="rId19" Type="http://schemas.openxmlformats.org/officeDocument/2006/relationships/image" Target="../media/image1.png"/><Relationship Id="rId4" Type="http://schemas.openxmlformats.org/officeDocument/2006/relationships/image" Target="../media/image14.svg"/><Relationship Id="rId9" Type="http://schemas.openxmlformats.org/officeDocument/2006/relationships/image" Target="../media/image19.png"/><Relationship Id="rId14" Type="http://schemas.openxmlformats.org/officeDocument/2006/relationships/image" Target="../media/image24.svg"/><Relationship Id="rId22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13" Type="http://schemas.openxmlformats.org/officeDocument/2006/relationships/image" Target="../media/image40.png"/><Relationship Id="rId18" Type="http://schemas.openxmlformats.org/officeDocument/2006/relationships/image" Target="../media/image45.svg"/><Relationship Id="rId26" Type="http://schemas.openxmlformats.org/officeDocument/2006/relationships/image" Target="../media/image2.svg"/><Relationship Id="rId3" Type="http://schemas.openxmlformats.org/officeDocument/2006/relationships/image" Target="../media/image30.png"/><Relationship Id="rId21" Type="http://schemas.openxmlformats.org/officeDocument/2006/relationships/image" Target="../media/image48.png"/><Relationship Id="rId7" Type="http://schemas.openxmlformats.org/officeDocument/2006/relationships/image" Target="../media/image34.svg"/><Relationship Id="rId12" Type="http://schemas.openxmlformats.org/officeDocument/2006/relationships/image" Target="../media/image39.svg"/><Relationship Id="rId17" Type="http://schemas.openxmlformats.org/officeDocument/2006/relationships/image" Target="../media/image44.png"/><Relationship Id="rId25" Type="http://schemas.openxmlformats.org/officeDocument/2006/relationships/image" Target="../media/image1.png"/><Relationship Id="rId2" Type="http://schemas.openxmlformats.org/officeDocument/2006/relationships/image" Target="../media/image29.jpeg"/><Relationship Id="rId16" Type="http://schemas.openxmlformats.org/officeDocument/2006/relationships/image" Target="../media/image43.svg"/><Relationship Id="rId20" Type="http://schemas.openxmlformats.org/officeDocument/2006/relationships/image" Target="../media/image47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svg"/><Relationship Id="rId11" Type="http://schemas.openxmlformats.org/officeDocument/2006/relationships/image" Target="../media/image38.png"/><Relationship Id="rId24" Type="http://schemas.openxmlformats.org/officeDocument/2006/relationships/image" Target="../media/image51.svg"/><Relationship Id="rId5" Type="http://schemas.openxmlformats.org/officeDocument/2006/relationships/image" Target="../media/image32.svg"/><Relationship Id="rId15" Type="http://schemas.openxmlformats.org/officeDocument/2006/relationships/image" Target="../media/image42.png"/><Relationship Id="rId23" Type="http://schemas.openxmlformats.org/officeDocument/2006/relationships/image" Target="../media/image50.png"/><Relationship Id="rId28" Type="http://schemas.openxmlformats.org/officeDocument/2006/relationships/image" Target="../media/image4.svg"/><Relationship Id="rId10" Type="http://schemas.openxmlformats.org/officeDocument/2006/relationships/image" Target="../media/image37.svg"/><Relationship Id="rId19" Type="http://schemas.openxmlformats.org/officeDocument/2006/relationships/image" Target="../media/image46.png"/><Relationship Id="rId4" Type="http://schemas.openxmlformats.org/officeDocument/2006/relationships/image" Target="../media/image31.svg"/><Relationship Id="rId9" Type="http://schemas.openxmlformats.org/officeDocument/2006/relationships/image" Target="../media/image36.png"/><Relationship Id="rId14" Type="http://schemas.openxmlformats.org/officeDocument/2006/relationships/image" Target="../media/image41.svg"/><Relationship Id="rId22" Type="http://schemas.openxmlformats.org/officeDocument/2006/relationships/image" Target="../media/image49.svg"/><Relationship Id="rId27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13" Type="http://schemas.openxmlformats.org/officeDocument/2006/relationships/image" Target="../media/image63.svg"/><Relationship Id="rId18" Type="http://schemas.openxmlformats.org/officeDocument/2006/relationships/image" Target="../media/image68.png"/><Relationship Id="rId26" Type="http://schemas.openxmlformats.org/officeDocument/2006/relationships/image" Target="../media/image1.png"/><Relationship Id="rId3" Type="http://schemas.openxmlformats.org/officeDocument/2006/relationships/image" Target="../media/image53.svg"/><Relationship Id="rId21" Type="http://schemas.openxmlformats.org/officeDocument/2006/relationships/image" Target="../media/image71.svg"/><Relationship Id="rId7" Type="http://schemas.openxmlformats.org/officeDocument/2006/relationships/image" Target="../media/image57.svg"/><Relationship Id="rId12" Type="http://schemas.openxmlformats.org/officeDocument/2006/relationships/image" Target="../media/image62.png"/><Relationship Id="rId17" Type="http://schemas.openxmlformats.org/officeDocument/2006/relationships/image" Target="../media/image67.svg"/><Relationship Id="rId25" Type="http://schemas.openxmlformats.org/officeDocument/2006/relationships/image" Target="../media/image75.svg"/><Relationship Id="rId2" Type="http://schemas.openxmlformats.org/officeDocument/2006/relationships/image" Target="../media/image52.png"/><Relationship Id="rId16" Type="http://schemas.openxmlformats.org/officeDocument/2006/relationships/image" Target="../media/image66.png"/><Relationship Id="rId20" Type="http://schemas.openxmlformats.org/officeDocument/2006/relationships/image" Target="../media/image70.png"/><Relationship Id="rId29" Type="http://schemas.openxmlformats.org/officeDocument/2006/relationships/image" Target="../media/image4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6.svg"/><Relationship Id="rId11" Type="http://schemas.openxmlformats.org/officeDocument/2006/relationships/image" Target="../media/image61.svg"/><Relationship Id="rId24" Type="http://schemas.openxmlformats.org/officeDocument/2006/relationships/image" Target="../media/image74.png"/><Relationship Id="rId5" Type="http://schemas.openxmlformats.org/officeDocument/2006/relationships/image" Target="../media/image55.svg"/><Relationship Id="rId15" Type="http://schemas.openxmlformats.org/officeDocument/2006/relationships/image" Target="../media/image65.svg"/><Relationship Id="rId23" Type="http://schemas.openxmlformats.org/officeDocument/2006/relationships/image" Target="../media/image73.svg"/><Relationship Id="rId28" Type="http://schemas.openxmlformats.org/officeDocument/2006/relationships/image" Target="../media/image3.png"/><Relationship Id="rId10" Type="http://schemas.openxmlformats.org/officeDocument/2006/relationships/image" Target="../media/image60.png"/><Relationship Id="rId19" Type="http://schemas.openxmlformats.org/officeDocument/2006/relationships/image" Target="../media/image69.svg"/><Relationship Id="rId4" Type="http://schemas.openxmlformats.org/officeDocument/2006/relationships/image" Target="../media/image54.svg"/><Relationship Id="rId9" Type="http://schemas.openxmlformats.org/officeDocument/2006/relationships/image" Target="../media/image59.svg"/><Relationship Id="rId14" Type="http://schemas.openxmlformats.org/officeDocument/2006/relationships/image" Target="../media/image64.png"/><Relationship Id="rId22" Type="http://schemas.openxmlformats.org/officeDocument/2006/relationships/image" Target="../media/image72.png"/><Relationship Id="rId27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svg"/><Relationship Id="rId13" Type="http://schemas.openxmlformats.org/officeDocument/2006/relationships/image" Target="../media/image81.svg"/><Relationship Id="rId18" Type="http://schemas.openxmlformats.org/officeDocument/2006/relationships/image" Target="../media/image86.png"/><Relationship Id="rId26" Type="http://schemas.openxmlformats.org/officeDocument/2006/relationships/image" Target="../media/image1.png"/><Relationship Id="rId3" Type="http://schemas.openxmlformats.org/officeDocument/2006/relationships/image" Target="../media/image77.svg"/><Relationship Id="rId21" Type="http://schemas.openxmlformats.org/officeDocument/2006/relationships/image" Target="../media/image89.svg"/><Relationship Id="rId7" Type="http://schemas.openxmlformats.org/officeDocument/2006/relationships/image" Target="../media/image79.svg"/><Relationship Id="rId12" Type="http://schemas.openxmlformats.org/officeDocument/2006/relationships/image" Target="../media/image80.png"/><Relationship Id="rId17" Type="http://schemas.openxmlformats.org/officeDocument/2006/relationships/image" Target="../media/image85.svg"/><Relationship Id="rId25" Type="http://schemas.openxmlformats.org/officeDocument/2006/relationships/image" Target="../media/image93.svg"/><Relationship Id="rId2" Type="http://schemas.openxmlformats.org/officeDocument/2006/relationships/image" Target="../media/image76.png"/><Relationship Id="rId16" Type="http://schemas.openxmlformats.org/officeDocument/2006/relationships/image" Target="../media/image84.png"/><Relationship Id="rId20" Type="http://schemas.openxmlformats.org/officeDocument/2006/relationships/image" Target="../media/image88.png"/><Relationship Id="rId29" Type="http://schemas.openxmlformats.org/officeDocument/2006/relationships/image" Target="../media/image4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png"/><Relationship Id="rId11" Type="http://schemas.openxmlformats.org/officeDocument/2006/relationships/image" Target="../media/image53.svg"/><Relationship Id="rId24" Type="http://schemas.openxmlformats.org/officeDocument/2006/relationships/image" Target="../media/image92.png"/><Relationship Id="rId5" Type="http://schemas.openxmlformats.org/officeDocument/2006/relationships/image" Target="../media/image54.svg"/><Relationship Id="rId15" Type="http://schemas.openxmlformats.org/officeDocument/2006/relationships/image" Target="../media/image83.svg"/><Relationship Id="rId23" Type="http://schemas.openxmlformats.org/officeDocument/2006/relationships/image" Target="../media/image91.svg"/><Relationship Id="rId28" Type="http://schemas.openxmlformats.org/officeDocument/2006/relationships/image" Target="../media/image3.png"/><Relationship Id="rId10" Type="http://schemas.openxmlformats.org/officeDocument/2006/relationships/image" Target="../media/image57.svg"/><Relationship Id="rId19" Type="http://schemas.openxmlformats.org/officeDocument/2006/relationships/image" Target="../media/image87.svg"/><Relationship Id="rId4" Type="http://schemas.openxmlformats.org/officeDocument/2006/relationships/image" Target="../media/image52.png"/><Relationship Id="rId9" Type="http://schemas.openxmlformats.org/officeDocument/2006/relationships/image" Target="../media/image56.svg"/><Relationship Id="rId14" Type="http://schemas.openxmlformats.org/officeDocument/2006/relationships/image" Target="../media/image82.png"/><Relationship Id="rId22" Type="http://schemas.openxmlformats.org/officeDocument/2006/relationships/image" Target="../media/image90.png"/><Relationship Id="rId27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4.png"/><Relationship Id="rId13" Type="http://schemas.openxmlformats.org/officeDocument/2006/relationships/image" Target="../media/image97.svg"/><Relationship Id="rId18" Type="http://schemas.openxmlformats.org/officeDocument/2006/relationships/image" Target="../media/image84.png"/><Relationship Id="rId26" Type="http://schemas.openxmlformats.org/officeDocument/2006/relationships/image" Target="../media/image3.png"/><Relationship Id="rId3" Type="http://schemas.openxmlformats.org/officeDocument/2006/relationships/image" Target="../media/image54.svg"/><Relationship Id="rId21" Type="http://schemas.openxmlformats.org/officeDocument/2006/relationships/image" Target="../media/image101.svg"/><Relationship Id="rId7" Type="http://schemas.openxmlformats.org/officeDocument/2006/relationships/image" Target="../media/image53.svg"/><Relationship Id="rId12" Type="http://schemas.openxmlformats.org/officeDocument/2006/relationships/image" Target="../media/image96.png"/><Relationship Id="rId17" Type="http://schemas.openxmlformats.org/officeDocument/2006/relationships/image" Target="../media/image99.svg"/><Relationship Id="rId25" Type="http://schemas.openxmlformats.org/officeDocument/2006/relationships/image" Target="../media/image2.svg"/><Relationship Id="rId2" Type="http://schemas.openxmlformats.org/officeDocument/2006/relationships/image" Target="../media/image52.png"/><Relationship Id="rId16" Type="http://schemas.openxmlformats.org/officeDocument/2006/relationships/image" Target="../media/image98.png"/><Relationship Id="rId20" Type="http://schemas.openxmlformats.org/officeDocument/2006/relationships/image" Target="../media/image10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6.svg"/><Relationship Id="rId11" Type="http://schemas.openxmlformats.org/officeDocument/2006/relationships/image" Target="../media/image69.svg"/><Relationship Id="rId24" Type="http://schemas.openxmlformats.org/officeDocument/2006/relationships/image" Target="../media/image1.png"/><Relationship Id="rId5" Type="http://schemas.openxmlformats.org/officeDocument/2006/relationships/image" Target="../media/image55.svg"/><Relationship Id="rId15" Type="http://schemas.openxmlformats.org/officeDocument/2006/relationships/image" Target="../media/image61.svg"/><Relationship Id="rId23" Type="http://schemas.openxmlformats.org/officeDocument/2006/relationships/image" Target="../media/image103.svg"/><Relationship Id="rId10" Type="http://schemas.openxmlformats.org/officeDocument/2006/relationships/image" Target="../media/image68.png"/><Relationship Id="rId19" Type="http://schemas.openxmlformats.org/officeDocument/2006/relationships/image" Target="../media/image85.svg"/><Relationship Id="rId4" Type="http://schemas.openxmlformats.org/officeDocument/2006/relationships/image" Target="../media/image57.svg"/><Relationship Id="rId9" Type="http://schemas.openxmlformats.org/officeDocument/2006/relationships/image" Target="../media/image95.svg"/><Relationship Id="rId14" Type="http://schemas.openxmlformats.org/officeDocument/2006/relationships/image" Target="../media/image60.png"/><Relationship Id="rId22" Type="http://schemas.openxmlformats.org/officeDocument/2006/relationships/image" Target="../media/image102.png"/><Relationship Id="rId27" Type="http://schemas.openxmlformats.org/officeDocument/2006/relationships/image" Target="../media/image4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png"/><Relationship Id="rId13" Type="http://schemas.openxmlformats.org/officeDocument/2006/relationships/image" Target="../media/image61.svg"/><Relationship Id="rId18" Type="http://schemas.openxmlformats.org/officeDocument/2006/relationships/image" Target="../media/image110.png"/><Relationship Id="rId26" Type="http://schemas.openxmlformats.org/officeDocument/2006/relationships/image" Target="../media/image3.png"/><Relationship Id="rId3" Type="http://schemas.openxmlformats.org/officeDocument/2006/relationships/image" Target="../media/image53.svg"/><Relationship Id="rId21" Type="http://schemas.openxmlformats.org/officeDocument/2006/relationships/image" Target="../media/image113.svg"/><Relationship Id="rId7" Type="http://schemas.openxmlformats.org/officeDocument/2006/relationships/image" Target="../media/image54.svg"/><Relationship Id="rId12" Type="http://schemas.openxmlformats.org/officeDocument/2006/relationships/image" Target="../media/image60.png"/><Relationship Id="rId17" Type="http://schemas.openxmlformats.org/officeDocument/2006/relationships/image" Target="../media/image109.svg"/><Relationship Id="rId25" Type="http://schemas.openxmlformats.org/officeDocument/2006/relationships/image" Target="../media/image2.svg"/><Relationship Id="rId2" Type="http://schemas.openxmlformats.org/officeDocument/2006/relationships/image" Target="../media/image52.png"/><Relationship Id="rId16" Type="http://schemas.openxmlformats.org/officeDocument/2006/relationships/image" Target="../media/image108.png"/><Relationship Id="rId20" Type="http://schemas.openxmlformats.org/officeDocument/2006/relationships/image" Target="../media/image1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5.svg"/><Relationship Id="rId11" Type="http://schemas.openxmlformats.org/officeDocument/2006/relationships/image" Target="../media/image107.svg"/><Relationship Id="rId24" Type="http://schemas.openxmlformats.org/officeDocument/2006/relationships/image" Target="../media/image1.png"/><Relationship Id="rId5" Type="http://schemas.openxmlformats.org/officeDocument/2006/relationships/image" Target="../media/image57.svg"/><Relationship Id="rId15" Type="http://schemas.openxmlformats.org/officeDocument/2006/relationships/image" Target="../media/image83.svg"/><Relationship Id="rId23" Type="http://schemas.openxmlformats.org/officeDocument/2006/relationships/image" Target="../media/image115.svg"/><Relationship Id="rId10" Type="http://schemas.openxmlformats.org/officeDocument/2006/relationships/image" Target="../media/image106.png"/><Relationship Id="rId19" Type="http://schemas.openxmlformats.org/officeDocument/2006/relationships/image" Target="../media/image111.svg"/><Relationship Id="rId4" Type="http://schemas.openxmlformats.org/officeDocument/2006/relationships/image" Target="../media/image56.svg"/><Relationship Id="rId9" Type="http://schemas.openxmlformats.org/officeDocument/2006/relationships/image" Target="../media/image105.svg"/><Relationship Id="rId14" Type="http://schemas.openxmlformats.org/officeDocument/2006/relationships/image" Target="../media/image82.png"/><Relationship Id="rId22" Type="http://schemas.openxmlformats.org/officeDocument/2006/relationships/image" Target="../media/image114.png"/><Relationship Id="rId27" Type="http://schemas.openxmlformats.org/officeDocument/2006/relationships/image" Target="../media/image4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13" Type="http://schemas.openxmlformats.org/officeDocument/2006/relationships/image" Target="../media/image119.svg"/><Relationship Id="rId18" Type="http://schemas.openxmlformats.org/officeDocument/2006/relationships/image" Target="../media/image124.png"/><Relationship Id="rId26" Type="http://schemas.openxmlformats.org/officeDocument/2006/relationships/image" Target="../media/image3.png"/><Relationship Id="rId3" Type="http://schemas.openxmlformats.org/officeDocument/2006/relationships/image" Target="../media/image35.svg"/><Relationship Id="rId21" Type="http://schemas.openxmlformats.org/officeDocument/2006/relationships/image" Target="../media/image127.svg"/><Relationship Id="rId7" Type="http://schemas.openxmlformats.org/officeDocument/2006/relationships/image" Target="../media/image31.svg"/><Relationship Id="rId12" Type="http://schemas.openxmlformats.org/officeDocument/2006/relationships/image" Target="../media/image118.png"/><Relationship Id="rId17" Type="http://schemas.openxmlformats.org/officeDocument/2006/relationships/image" Target="../media/image123.svg"/><Relationship Id="rId25" Type="http://schemas.openxmlformats.org/officeDocument/2006/relationships/image" Target="../media/image2.svg"/><Relationship Id="rId2" Type="http://schemas.openxmlformats.org/officeDocument/2006/relationships/image" Target="../media/image30.png"/><Relationship Id="rId16" Type="http://schemas.openxmlformats.org/officeDocument/2006/relationships/image" Target="../media/image122.png"/><Relationship Id="rId20" Type="http://schemas.openxmlformats.org/officeDocument/2006/relationships/image" Target="../media/image1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svg"/><Relationship Id="rId11" Type="http://schemas.openxmlformats.org/officeDocument/2006/relationships/image" Target="../media/image117.svg"/><Relationship Id="rId24" Type="http://schemas.openxmlformats.org/officeDocument/2006/relationships/image" Target="../media/image1.png"/><Relationship Id="rId5" Type="http://schemas.openxmlformats.org/officeDocument/2006/relationships/image" Target="../media/image34.svg"/><Relationship Id="rId15" Type="http://schemas.openxmlformats.org/officeDocument/2006/relationships/image" Target="../media/image121.svg"/><Relationship Id="rId23" Type="http://schemas.openxmlformats.org/officeDocument/2006/relationships/image" Target="../media/image129.svg"/><Relationship Id="rId10" Type="http://schemas.openxmlformats.org/officeDocument/2006/relationships/image" Target="../media/image116.png"/><Relationship Id="rId19" Type="http://schemas.openxmlformats.org/officeDocument/2006/relationships/image" Target="../media/image125.svg"/><Relationship Id="rId4" Type="http://schemas.openxmlformats.org/officeDocument/2006/relationships/image" Target="../media/image32.svg"/><Relationship Id="rId9" Type="http://schemas.openxmlformats.org/officeDocument/2006/relationships/image" Target="../media/image43.svg"/><Relationship Id="rId14" Type="http://schemas.openxmlformats.org/officeDocument/2006/relationships/image" Target="../media/image120.png"/><Relationship Id="rId22" Type="http://schemas.openxmlformats.org/officeDocument/2006/relationships/image" Target="../media/image128.png"/><Relationship Id="rId27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737373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5032315" cy="2542219"/>
            <a:chOff x="0" y="0"/>
            <a:chExt cx="6709753" cy="338962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09577" cy="3389626"/>
            </a:xfrm>
            <a:custGeom>
              <a:avLst/>
              <a:gdLst/>
              <a:ahLst/>
              <a:cxnLst/>
              <a:rect l="l" t="t" r="r" b="b"/>
              <a:pathLst>
                <a:path w="3709577" h="3389626">
                  <a:moveTo>
                    <a:pt x="0" y="0"/>
                  </a:moveTo>
                  <a:lnTo>
                    <a:pt x="3709577" y="0"/>
                  </a:lnTo>
                  <a:lnTo>
                    <a:pt x="3709577" y="3389626"/>
                  </a:lnTo>
                  <a:lnTo>
                    <a:pt x="0" y="3389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Freeform 4"/>
            <p:cNvSpPr/>
            <p:nvPr/>
          </p:nvSpPr>
          <p:spPr>
            <a:xfrm>
              <a:off x="3510794" y="0"/>
              <a:ext cx="3198959" cy="3389626"/>
            </a:xfrm>
            <a:custGeom>
              <a:avLst/>
              <a:gdLst/>
              <a:ahLst/>
              <a:cxnLst/>
              <a:rect l="l" t="t" r="r" b="b"/>
              <a:pathLst>
                <a:path w="3198959" h="3389626">
                  <a:moveTo>
                    <a:pt x="0" y="0"/>
                  </a:moveTo>
                  <a:lnTo>
                    <a:pt x="3198959" y="0"/>
                  </a:lnTo>
                  <a:lnTo>
                    <a:pt x="3198959" y="3389626"/>
                  </a:lnTo>
                  <a:lnTo>
                    <a:pt x="0" y="3389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5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0999"/>
            </a:blip>
            <a:stretch>
              <a:fillRect t="-38888" b="-38888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7066074" y="8870846"/>
            <a:ext cx="3878975" cy="134784"/>
            <a:chOff x="0" y="0"/>
            <a:chExt cx="5171967" cy="17971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52082" cy="179712"/>
            </a:xfrm>
            <a:custGeom>
              <a:avLst/>
              <a:gdLst/>
              <a:ahLst/>
              <a:cxnLst/>
              <a:rect l="l" t="t" r="r" b="b"/>
              <a:pathLst>
                <a:path w="852082" h="179712">
                  <a:moveTo>
                    <a:pt x="0" y="0"/>
                  </a:moveTo>
                  <a:lnTo>
                    <a:pt x="852082" y="0"/>
                  </a:lnTo>
                  <a:lnTo>
                    <a:pt x="852082" y="179712"/>
                  </a:lnTo>
                  <a:lnTo>
                    <a:pt x="0" y="1797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4319884" y="0"/>
              <a:ext cx="852082" cy="179712"/>
            </a:xfrm>
            <a:custGeom>
              <a:avLst/>
              <a:gdLst/>
              <a:ahLst/>
              <a:cxnLst/>
              <a:rect l="l" t="t" r="r" b="b"/>
              <a:pathLst>
                <a:path w="852082" h="179712">
                  <a:moveTo>
                    <a:pt x="0" y="0"/>
                  </a:moveTo>
                  <a:lnTo>
                    <a:pt x="852083" y="0"/>
                  </a:lnTo>
                  <a:lnTo>
                    <a:pt x="852083" y="179712"/>
                  </a:lnTo>
                  <a:lnTo>
                    <a:pt x="0" y="1797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3241336" y="0"/>
              <a:ext cx="852082" cy="179712"/>
            </a:xfrm>
            <a:custGeom>
              <a:avLst/>
              <a:gdLst/>
              <a:ahLst/>
              <a:cxnLst/>
              <a:rect l="l" t="t" r="r" b="b"/>
              <a:pathLst>
                <a:path w="852082" h="179712">
                  <a:moveTo>
                    <a:pt x="0" y="0"/>
                  </a:moveTo>
                  <a:lnTo>
                    <a:pt x="852083" y="0"/>
                  </a:lnTo>
                  <a:lnTo>
                    <a:pt x="852083" y="179712"/>
                  </a:lnTo>
                  <a:lnTo>
                    <a:pt x="0" y="1797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2160654" y="0"/>
              <a:ext cx="852082" cy="179712"/>
            </a:xfrm>
            <a:custGeom>
              <a:avLst/>
              <a:gdLst/>
              <a:ahLst/>
              <a:cxnLst/>
              <a:rect l="l" t="t" r="r" b="b"/>
              <a:pathLst>
                <a:path w="852082" h="179712">
                  <a:moveTo>
                    <a:pt x="0" y="0"/>
                  </a:moveTo>
                  <a:lnTo>
                    <a:pt x="852082" y="0"/>
                  </a:lnTo>
                  <a:lnTo>
                    <a:pt x="852082" y="179712"/>
                  </a:lnTo>
                  <a:lnTo>
                    <a:pt x="0" y="1797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1079971" y="0"/>
              <a:ext cx="852082" cy="179712"/>
            </a:xfrm>
            <a:custGeom>
              <a:avLst/>
              <a:gdLst/>
              <a:ahLst/>
              <a:cxnLst/>
              <a:rect l="l" t="t" r="r" b="b"/>
              <a:pathLst>
                <a:path w="852082" h="179712">
                  <a:moveTo>
                    <a:pt x="0" y="0"/>
                  </a:moveTo>
                  <a:lnTo>
                    <a:pt x="852083" y="0"/>
                  </a:lnTo>
                  <a:lnTo>
                    <a:pt x="852083" y="179712"/>
                  </a:lnTo>
                  <a:lnTo>
                    <a:pt x="0" y="1797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4812947" y="1854071"/>
            <a:ext cx="8385230" cy="3571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00"/>
              </a:lnSpc>
            </a:pPr>
            <a:r>
              <a:rPr lang="en-US" sz="12000" b="1" dirty="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ÜCRETSİZ</a:t>
            </a:r>
          </a:p>
          <a:p>
            <a:pPr algn="ctr">
              <a:lnSpc>
                <a:spcPts val="13800"/>
              </a:lnSpc>
            </a:pPr>
            <a:r>
              <a:rPr lang="en-US" sz="12000" b="1" dirty="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ML KURSU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508835" y="7516588"/>
            <a:ext cx="4993453" cy="506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8"/>
              </a:lnSpc>
              <a:spcBef>
                <a:spcPct val="0"/>
              </a:spcBef>
            </a:pPr>
            <a:r>
              <a:rPr lang="en-US" sz="2906" spc="273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Hazırlayan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220526" y="8056010"/>
            <a:ext cx="5570071" cy="575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50"/>
              </a:lnSpc>
              <a:spcBef>
                <a:spcPct val="0"/>
              </a:spcBef>
            </a:pPr>
            <a:r>
              <a:rPr lang="en-US" sz="3321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KAAN BIÇAKCI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497973" y="5473638"/>
            <a:ext cx="9015177" cy="991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GENEL KONULARA GİRİŞ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99C862BC-8ED8-1806-D5D0-792CFFEE5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49600" y="97917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9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-1800" t="-17866" b="-1786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4515505" y="4532393"/>
            <a:ext cx="9256990" cy="0"/>
          </a:xfrm>
          <a:prstGeom prst="line">
            <a:avLst/>
          </a:prstGeom>
          <a:ln w="28575" cap="flat">
            <a:solidFill>
              <a:srgbClr val="F271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4515505" y="3274157"/>
            <a:ext cx="9256990" cy="0"/>
          </a:xfrm>
          <a:prstGeom prst="line">
            <a:avLst/>
          </a:prstGeom>
          <a:ln w="28575" cap="flat">
            <a:solidFill>
              <a:srgbClr val="F271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2695943" y="3102707"/>
            <a:ext cx="12896114" cy="14439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60"/>
              </a:lnSpc>
            </a:pPr>
            <a:r>
              <a:rPr lang="en-US" sz="8400" spc="302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TEŞEKKÜRLER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515505" y="5613869"/>
            <a:ext cx="9256990" cy="12036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33"/>
              </a:lnSpc>
            </a:pPr>
            <a:r>
              <a:rPr lang="en-US" sz="3452" b="1" spc="604" dirty="0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SORULAR İÇİN YORUMLARDA BULUŞABİLİRİZ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0"/>
            <a:ext cx="5032315" cy="2542219"/>
            <a:chOff x="0" y="0"/>
            <a:chExt cx="6709753" cy="338962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709577" cy="3389626"/>
            </a:xfrm>
            <a:custGeom>
              <a:avLst/>
              <a:gdLst/>
              <a:ahLst/>
              <a:cxnLst/>
              <a:rect l="l" t="t" r="r" b="b"/>
              <a:pathLst>
                <a:path w="3709577" h="3389626">
                  <a:moveTo>
                    <a:pt x="0" y="0"/>
                  </a:moveTo>
                  <a:lnTo>
                    <a:pt x="3709577" y="0"/>
                  </a:lnTo>
                  <a:lnTo>
                    <a:pt x="3709577" y="3389626"/>
                  </a:lnTo>
                  <a:lnTo>
                    <a:pt x="0" y="3389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500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3510794" y="0"/>
              <a:ext cx="3198959" cy="3389626"/>
            </a:xfrm>
            <a:custGeom>
              <a:avLst/>
              <a:gdLst/>
              <a:ahLst/>
              <a:cxnLst/>
              <a:rect l="l" t="t" r="r" b="b"/>
              <a:pathLst>
                <a:path w="3198959" h="3389626">
                  <a:moveTo>
                    <a:pt x="0" y="0"/>
                  </a:moveTo>
                  <a:lnTo>
                    <a:pt x="3198959" y="0"/>
                  </a:lnTo>
                  <a:lnTo>
                    <a:pt x="3198959" y="3389626"/>
                  </a:lnTo>
                  <a:lnTo>
                    <a:pt x="0" y="3389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5000"/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CFDC438-DA70-EB46-610A-67C14FEEA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49600" y="97917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9144000" y="2910322"/>
            <a:ext cx="5962173" cy="568235"/>
            <a:chOff x="0" y="0"/>
            <a:chExt cx="7949564" cy="757647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757647" cy="757647"/>
              <a:chOff x="0" y="0"/>
              <a:chExt cx="6350000" cy="6350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1818353" y="0"/>
              <a:ext cx="757647" cy="757647"/>
              <a:chOff x="0" y="0"/>
              <a:chExt cx="6350000" cy="635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>
              <a:off x="3605156" y="0"/>
              <a:ext cx="757647" cy="757647"/>
              <a:chOff x="0" y="0"/>
              <a:chExt cx="6350000" cy="6350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>
              <a:off x="5398506" y="0"/>
              <a:ext cx="757647" cy="757647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7191917" y="0"/>
              <a:ext cx="757647" cy="757647"/>
              <a:chOff x="0" y="0"/>
              <a:chExt cx="6350000" cy="63500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14" name="Group 14"/>
          <p:cNvGrpSpPr/>
          <p:nvPr/>
        </p:nvGrpSpPr>
        <p:grpSpPr>
          <a:xfrm>
            <a:off x="363015" y="1292060"/>
            <a:ext cx="7702880" cy="770288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t="-16666" b="-1666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9046945" y="5241566"/>
            <a:ext cx="7915987" cy="24166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25" lvl="1" indent="-291463" algn="l">
              <a:lnSpc>
                <a:spcPts val="3860"/>
              </a:lnSpc>
              <a:buFont typeface="Arial"/>
              <a:buChar char="•"/>
            </a:pPr>
            <a:r>
              <a:rPr lang="en-US" sz="2699" spc="78">
                <a:solidFill>
                  <a:srgbClr val="9FA0A4"/>
                </a:solidFill>
                <a:latin typeface="Inter"/>
                <a:ea typeface="Inter"/>
                <a:cs typeface="Inter"/>
                <a:sym typeface="Inter"/>
              </a:rPr>
              <a:t>Yazılım Mühendisliği Mezunu (2022)</a:t>
            </a:r>
          </a:p>
          <a:p>
            <a:pPr marL="582925" lvl="1" indent="-291463" algn="l">
              <a:lnSpc>
                <a:spcPts val="3860"/>
              </a:lnSpc>
              <a:buFont typeface="Arial"/>
              <a:buChar char="•"/>
            </a:pPr>
            <a:r>
              <a:rPr lang="en-US" sz="2699" spc="78">
                <a:solidFill>
                  <a:srgbClr val="9FA0A4"/>
                </a:solidFill>
                <a:latin typeface="Inter"/>
                <a:ea typeface="Inter"/>
                <a:cs typeface="Inter"/>
                <a:sym typeface="Inter"/>
              </a:rPr>
              <a:t>Keras Contributor</a:t>
            </a:r>
          </a:p>
          <a:p>
            <a:pPr marL="582925" lvl="1" indent="-291463" algn="l">
              <a:lnSpc>
                <a:spcPts val="3860"/>
              </a:lnSpc>
              <a:buFont typeface="Arial"/>
              <a:buChar char="•"/>
            </a:pPr>
            <a:r>
              <a:rPr lang="en-US" sz="2699" spc="78">
                <a:solidFill>
                  <a:srgbClr val="9FA0A4"/>
                </a:solidFill>
                <a:latin typeface="Inter"/>
                <a:ea typeface="Inter"/>
                <a:cs typeface="Inter"/>
                <a:sym typeface="Inter"/>
              </a:rPr>
              <a:t>Researcher</a:t>
            </a:r>
          </a:p>
          <a:p>
            <a:pPr marL="582925" lvl="1" indent="-291463" algn="l">
              <a:lnSpc>
                <a:spcPts val="3860"/>
              </a:lnSpc>
              <a:buFont typeface="Arial"/>
              <a:buChar char="•"/>
            </a:pPr>
            <a:r>
              <a:rPr lang="en-US" sz="2699" spc="78">
                <a:solidFill>
                  <a:srgbClr val="9FA0A4"/>
                </a:solidFill>
                <a:latin typeface="Inter"/>
                <a:ea typeface="Inter"/>
                <a:cs typeface="Inter"/>
                <a:sym typeface="Inter"/>
              </a:rPr>
              <a:t>https://www.linkedin.com/in/kaanbicakci/</a:t>
            </a:r>
          </a:p>
          <a:p>
            <a:pPr marL="582925" lvl="1" indent="-291463" algn="l">
              <a:lnSpc>
                <a:spcPts val="3860"/>
              </a:lnSpc>
              <a:buFont typeface="Arial"/>
              <a:buChar char="•"/>
            </a:pPr>
            <a:r>
              <a:rPr lang="en-US" sz="2699" spc="78">
                <a:solidFill>
                  <a:srgbClr val="9FA0A4"/>
                </a:solidFill>
                <a:latin typeface="Inter"/>
                <a:ea typeface="Inter"/>
                <a:cs typeface="Inter"/>
                <a:sym typeface="Inter"/>
              </a:rPr>
              <a:t>https://www.youtube.com/@kaanbicakci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144000" y="1918916"/>
            <a:ext cx="5886751" cy="442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7"/>
              </a:lnSpc>
            </a:pPr>
            <a:r>
              <a:rPr lang="en-US" sz="2614" spc="397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AI ENGINEER &amp; RESEARCHER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144000" y="981075"/>
            <a:ext cx="7721876" cy="869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12"/>
              </a:lnSpc>
            </a:pPr>
            <a:r>
              <a:rPr lang="en-US" sz="5400" spc="577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Kısaca Tanışalım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0" y="0"/>
            <a:ext cx="5032315" cy="2542219"/>
            <a:chOff x="0" y="0"/>
            <a:chExt cx="6709753" cy="3389626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709577" cy="3389626"/>
            </a:xfrm>
            <a:custGeom>
              <a:avLst/>
              <a:gdLst/>
              <a:ahLst/>
              <a:cxnLst/>
              <a:rect l="l" t="t" r="r" b="b"/>
              <a:pathLst>
                <a:path w="3709577" h="3389626">
                  <a:moveTo>
                    <a:pt x="0" y="0"/>
                  </a:moveTo>
                  <a:lnTo>
                    <a:pt x="3709577" y="0"/>
                  </a:lnTo>
                  <a:lnTo>
                    <a:pt x="3709577" y="3389626"/>
                  </a:lnTo>
                  <a:lnTo>
                    <a:pt x="0" y="3389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5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3510794" y="0"/>
              <a:ext cx="3198959" cy="3389626"/>
            </a:xfrm>
            <a:custGeom>
              <a:avLst/>
              <a:gdLst/>
              <a:ahLst/>
              <a:cxnLst/>
              <a:rect l="l" t="t" r="r" b="b"/>
              <a:pathLst>
                <a:path w="3198959" h="3389626">
                  <a:moveTo>
                    <a:pt x="0" y="0"/>
                  </a:moveTo>
                  <a:lnTo>
                    <a:pt x="3198959" y="0"/>
                  </a:lnTo>
                  <a:lnTo>
                    <a:pt x="3198959" y="3389626"/>
                  </a:lnTo>
                  <a:lnTo>
                    <a:pt x="0" y="3389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alphaModFix amt="5000"/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0219173" y="8365301"/>
            <a:ext cx="5571530" cy="1192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1"/>
              </a:lnSpc>
            </a:pPr>
            <a:r>
              <a:rPr lang="en-US" sz="3479" spc="528">
                <a:solidFill>
                  <a:srgbClr val="FFFFFF">
                    <a:alpha val="9804"/>
                  </a:srgbClr>
                </a:solidFill>
                <a:latin typeface="Inter"/>
                <a:ea typeface="Inter"/>
                <a:cs typeface="Inter"/>
                <a:sym typeface="Inter"/>
              </a:rPr>
              <a:t>TITLE’LARA ÇOK </a:t>
            </a:r>
          </a:p>
          <a:p>
            <a:pPr algn="ctr">
              <a:lnSpc>
                <a:spcPts val="4801"/>
              </a:lnSpc>
            </a:pPr>
            <a:r>
              <a:rPr lang="en-US" sz="3479" spc="528">
                <a:solidFill>
                  <a:srgbClr val="FFFFFF">
                    <a:alpha val="9804"/>
                  </a:srgbClr>
                </a:solidFill>
                <a:latin typeface="Inter"/>
                <a:ea typeface="Inter"/>
                <a:cs typeface="Inter"/>
                <a:sym typeface="Inter"/>
              </a:rPr>
              <a:t>TAKILMAMAK LAZIM</a:t>
            </a:r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06D876E-CAB5-55A9-F020-165DDFC09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96132" y="9801971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5638" b="-7563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578078" y="3738428"/>
            <a:ext cx="0" cy="5059043"/>
          </a:xfrm>
          <a:prstGeom prst="line">
            <a:avLst/>
          </a:prstGeom>
          <a:ln w="38100" cap="flat">
            <a:solidFill>
              <a:srgbClr val="FDD63A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3455610" y="3738428"/>
            <a:ext cx="0" cy="5059043"/>
          </a:xfrm>
          <a:prstGeom prst="line">
            <a:avLst/>
          </a:prstGeom>
          <a:ln w="38100" cap="flat">
            <a:solidFill>
              <a:srgbClr val="FDD63A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AutoShape 5"/>
          <p:cNvSpPr/>
          <p:nvPr/>
        </p:nvSpPr>
        <p:spPr>
          <a:xfrm>
            <a:off x="6323618" y="3738428"/>
            <a:ext cx="0" cy="5059043"/>
          </a:xfrm>
          <a:prstGeom prst="line">
            <a:avLst/>
          </a:prstGeom>
          <a:ln w="38100" cap="flat">
            <a:solidFill>
              <a:srgbClr val="FDD63A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AutoShape 6"/>
          <p:cNvSpPr/>
          <p:nvPr/>
        </p:nvSpPr>
        <p:spPr>
          <a:xfrm>
            <a:off x="9210675" y="3738428"/>
            <a:ext cx="0" cy="5059043"/>
          </a:xfrm>
          <a:prstGeom prst="line">
            <a:avLst/>
          </a:prstGeom>
          <a:ln w="38100" cap="flat">
            <a:solidFill>
              <a:srgbClr val="FDD63A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7" name="AutoShape 7"/>
          <p:cNvSpPr/>
          <p:nvPr/>
        </p:nvSpPr>
        <p:spPr>
          <a:xfrm>
            <a:off x="12088207" y="3738428"/>
            <a:ext cx="0" cy="5059043"/>
          </a:xfrm>
          <a:prstGeom prst="line">
            <a:avLst/>
          </a:prstGeom>
          <a:ln w="38100" cap="flat">
            <a:solidFill>
              <a:srgbClr val="FDD63A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8" name="AutoShape 8"/>
          <p:cNvSpPr/>
          <p:nvPr/>
        </p:nvSpPr>
        <p:spPr>
          <a:xfrm>
            <a:off x="14965740" y="3738428"/>
            <a:ext cx="0" cy="5059043"/>
          </a:xfrm>
          <a:prstGeom prst="line">
            <a:avLst/>
          </a:prstGeom>
          <a:ln w="38100" cap="flat">
            <a:solidFill>
              <a:srgbClr val="FDD63A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563960" y="8095136"/>
            <a:ext cx="2724963" cy="702335"/>
            <a:chOff x="0" y="0"/>
            <a:chExt cx="1576776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76776" cy="406400"/>
            </a:xfrm>
            <a:custGeom>
              <a:avLst/>
              <a:gdLst/>
              <a:ahLst/>
              <a:cxnLst/>
              <a:rect l="l" t="t" r="r" b="b"/>
              <a:pathLst>
                <a:path w="1576776" h="406400">
                  <a:moveTo>
                    <a:pt x="1373576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1373576" y="406400"/>
                  </a:lnTo>
                  <a:lnTo>
                    <a:pt x="1576776" y="203200"/>
                  </a:lnTo>
                  <a:lnTo>
                    <a:pt x="1373576" y="0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1462476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431798" y="8095136"/>
            <a:ext cx="2724963" cy="702335"/>
            <a:chOff x="0" y="0"/>
            <a:chExt cx="1576776" cy="406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576776" cy="406400"/>
            </a:xfrm>
            <a:custGeom>
              <a:avLst/>
              <a:gdLst/>
              <a:ahLst/>
              <a:cxnLst/>
              <a:rect l="l" t="t" r="r" b="b"/>
              <a:pathLst>
                <a:path w="1576776" h="406400">
                  <a:moveTo>
                    <a:pt x="1373576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1373576" y="406400"/>
                  </a:lnTo>
                  <a:lnTo>
                    <a:pt x="1576776" y="203200"/>
                  </a:lnTo>
                  <a:lnTo>
                    <a:pt x="1373576" y="0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1462476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6309161" y="8095136"/>
            <a:ext cx="2724963" cy="702335"/>
            <a:chOff x="0" y="0"/>
            <a:chExt cx="1576776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76776" cy="406400"/>
            </a:xfrm>
            <a:custGeom>
              <a:avLst/>
              <a:gdLst/>
              <a:ahLst/>
              <a:cxnLst/>
              <a:rect l="l" t="t" r="r" b="b"/>
              <a:pathLst>
                <a:path w="1576776" h="406400">
                  <a:moveTo>
                    <a:pt x="1373576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1373576" y="406400"/>
                  </a:lnTo>
                  <a:lnTo>
                    <a:pt x="1576776" y="203200"/>
                  </a:lnTo>
                  <a:lnTo>
                    <a:pt x="1373576" y="0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57150"/>
              <a:ext cx="1462476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186523" y="8095136"/>
            <a:ext cx="2724963" cy="702335"/>
            <a:chOff x="0" y="0"/>
            <a:chExt cx="1576776" cy="4064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76776" cy="406400"/>
            </a:xfrm>
            <a:custGeom>
              <a:avLst/>
              <a:gdLst/>
              <a:ahLst/>
              <a:cxnLst/>
              <a:rect l="l" t="t" r="r" b="b"/>
              <a:pathLst>
                <a:path w="1576776" h="406400">
                  <a:moveTo>
                    <a:pt x="1373576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1373576" y="406400"/>
                  </a:lnTo>
                  <a:lnTo>
                    <a:pt x="1576776" y="203200"/>
                  </a:lnTo>
                  <a:lnTo>
                    <a:pt x="1373576" y="0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57150"/>
              <a:ext cx="1462476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2063886" y="8095136"/>
            <a:ext cx="2724963" cy="702335"/>
            <a:chOff x="0" y="0"/>
            <a:chExt cx="1576776" cy="4064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576776" cy="406400"/>
            </a:xfrm>
            <a:custGeom>
              <a:avLst/>
              <a:gdLst/>
              <a:ahLst/>
              <a:cxnLst/>
              <a:rect l="l" t="t" r="r" b="b"/>
              <a:pathLst>
                <a:path w="1576776" h="406400">
                  <a:moveTo>
                    <a:pt x="1373576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1373576" y="406400"/>
                  </a:lnTo>
                  <a:lnTo>
                    <a:pt x="1576776" y="203200"/>
                  </a:lnTo>
                  <a:lnTo>
                    <a:pt x="1373576" y="0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57150"/>
              <a:ext cx="1462476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4941248" y="8095136"/>
            <a:ext cx="2724963" cy="702335"/>
            <a:chOff x="0" y="0"/>
            <a:chExt cx="1576776" cy="4064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576776" cy="406400"/>
            </a:xfrm>
            <a:custGeom>
              <a:avLst/>
              <a:gdLst/>
              <a:ahLst/>
              <a:cxnLst/>
              <a:rect l="l" t="t" r="r" b="b"/>
              <a:pathLst>
                <a:path w="1576776" h="406400">
                  <a:moveTo>
                    <a:pt x="1373576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1373576" y="406400"/>
                  </a:lnTo>
                  <a:lnTo>
                    <a:pt x="1576776" y="203200"/>
                  </a:lnTo>
                  <a:lnTo>
                    <a:pt x="1373576" y="0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57150"/>
              <a:ext cx="1462476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 rot="-5400000">
            <a:off x="421476" y="3453799"/>
            <a:ext cx="313204" cy="313204"/>
            <a:chOff x="0" y="0"/>
            <a:chExt cx="812800" cy="8128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w="76200" cap="sq">
              <a:solidFill>
                <a:srgbClr val="274653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 rot="-5400000">
            <a:off x="3303041" y="3453799"/>
            <a:ext cx="313204" cy="313204"/>
            <a:chOff x="0" y="0"/>
            <a:chExt cx="812800" cy="8128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w="76200" cap="sq">
              <a:solidFill>
                <a:srgbClr val="2C9D8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 rot="-5400000">
            <a:off x="6167016" y="3453799"/>
            <a:ext cx="313204" cy="313204"/>
            <a:chOff x="0" y="0"/>
            <a:chExt cx="812800" cy="8128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w="76200" cap="sq">
              <a:solidFill>
                <a:srgbClr val="E9C36A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 rot="-5400000">
            <a:off x="9054073" y="3453799"/>
            <a:ext cx="313204" cy="313204"/>
            <a:chOff x="0" y="0"/>
            <a:chExt cx="812800" cy="8128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w="76200" cap="sq">
              <a:solidFill>
                <a:srgbClr val="ED8959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 rot="-5400000">
            <a:off x="11939027" y="3453799"/>
            <a:ext cx="313204" cy="313204"/>
            <a:chOff x="0" y="0"/>
            <a:chExt cx="812800" cy="8128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w="76200" cap="sq">
              <a:solidFill>
                <a:srgbClr val="FF661D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42" name="Group 42"/>
          <p:cNvGrpSpPr/>
          <p:nvPr/>
        </p:nvGrpSpPr>
        <p:grpSpPr>
          <a:xfrm rot="-5400000">
            <a:off x="14809138" y="3453799"/>
            <a:ext cx="313204" cy="313204"/>
            <a:chOff x="0" y="0"/>
            <a:chExt cx="812800" cy="81280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w="76200" cap="sq">
              <a:solidFill>
                <a:srgbClr val="2A578A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sp>
        <p:nvSpPr>
          <p:cNvPr id="45" name="Freeform 45"/>
          <p:cNvSpPr/>
          <p:nvPr/>
        </p:nvSpPr>
        <p:spPr>
          <a:xfrm>
            <a:off x="1507104" y="3618805"/>
            <a:ext cx="838676" cy="1143000"/>
          </a:xfrm>
          <a:custGeom>
            <a:avLst/>
            <a:gdLst/>
            <a:ahLst/>
            <a:cxnLst/>
            <a:rect l="l" t="t" r="r" b="b"/>
            <a:pathLst>
              <a:path w="838676" h="1143000">
                <a:moveTo>
                  <a:pt x="0" y="0"/>
                </a:moveTo>
                <a:lnTo>
                  <a:pt x="838676" y="0"/>
                </a:lnTo>
                <a:lnTo>
                  <a:pt x="838676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6" name="Freeform 46"/>
          <p:cNvSpPr/>
          <p:nvPr/>
        </p:nvSpPr>
        <p:spPr>
          <a:xfrm>
            <a:off x="4222779" y="3723580"/>
            <a:ext cx="1143000" cy="1143000"/>
          </a:xfrm>
          <a:custGeom>
            <a:avLst/>
            <a:gdLst/>
            <a:ahLst/>
            <a:cxnLst/>
            <a:rect l="l" t="t" r="r" b="b"/>
            <a:pathLst>
              <a:path w="1143000" h="1143000">
                <a:moveTo>
                  <a:pt x="0" y="0"/>
                </a:moveTo>
                <a:lnTo>
                  <a:pt x="1143000" y="0"/>
                </a:lnTo>
                <a:lnTo>
                  <a:pt x="114300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7" name="Freeform 47"/>
          <p:cNvSpPr/>
          <p:nvPr/>
        </p:nvSpPr>
        <p:spPr>
          <a:xfrm>
            <a:off x="7214781" y="3704530"/>
            <a:ext cx="1161881" cy="1143000"/>
          </a:xfrm>
          <a:custGeom>
            <a:avLst/>
            <a:gdLst/>
            <a:ahLst/>
            <a:cxnLst/>
            <a:rect l="l" t="t" r="r" b="b"/>
            <a:pathLst>
              <a:path w="1161881" h="1143000">
                <a:moveTo>
                  <a:pt x="0" y="0"/>
                </a:moveTo>
                <a:lnTo>
                  <a:pt x="1161881" y="0"/>
                </a:lnTo>
                <a:lnTo>
                  <a:pt x="116188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8" name="Freeform 48"/>
          <p:cNvSpPr/>
          <p:nvPr/>
        </p:nvSpPr>
        <p:spPr>
          <a:xfrm>
            <a:off x="10086975" y="3767003"/>
            <a:ext cx="1143000" cy="1143000"/>
          </a:xfrm>
          <a:custGeom>
            <a:avLst/>
            <a:gdLst/>
            <a:ahLst/>
            <a:cxnLst/>
            <a:rect l="l" t="t" r="r" b="b"/>
            <a:pathLst>
              <a:path w="1143000" h="1143000">
                <a:moveTo>
                  <a:pt x="0" y="0"/>
                </a:moveTo>
                <a:lnTo>
                  <a:pt x="1143000" y="0"/>
                </a:lnTo>
                <a:lnTo>
                  <a:pt x="114300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9" name="Freeform 49"/>
          <p:cNvSpPr/>
          <p:nvPr/>
        </p:nvSpPr>
        <p:spPr>
          <a:xfrm>
            <a:off x="12854867" y="3757478"/>
            <a:ext cx="1143000" cy="1143000"/>
          </a:xfrm>
          <a:custGeom>
            <a:avLst/>
            <a:gdLst/>
            <a:ahLst/>
            <a:cxnLst/>
            <a:rect l="l" t="t" r="r" b="b"/>
            <a:pathLst>
              <a:path w="1143000" h="1143000">
                <a:moveTo>
                  <a:pt x="0" y="0"/>
                </a:moveTo>
                <a:lnTo>
                  <a:pt x="1143000" y="0"/>
                </a:lnTo>
                <a:lnTo>
                  <a:pt x="114300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0" name="Freeform 50"/>
          <p:cNvSpPr/>
          <p:nvPr/>
        </p:nvSpPr>
        <p:spPr>
          <a:xfrm>
            <a:off x="15832515" y="3814411"/>
            <a:ext cx="1143000" cy="1143000"/>
          </a:xfrm>
          <a:custGeom>
            <a:avLst/>
            <a:gdLst/>
            <a:ahLst/>
            <a:cxnLst/>
            <a:rect l="l" t="t" r="r" b="b"/>
            <a:pathLst>
              <a:path w="1143000" h="1143000">
                <a:moveTo>
                  <a:pt x="0" y="0"/>
                </a:moveTo>
                <a:lnTo>
                  <a:pt x="1143000" y="0"/>
                </a:lnTo>
                <a:lnTo>
                  <a:pt x="114300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1" name="Freeform 51"/>
          <p:cNvSpPr/>
          <p:nvPr/>
        </p:nvSpPr>
        <p:spPr>
          <a:xfrm>
            <a:off x="-76200" y="-136036"/>
            <a:ext cx="5604706" cy="2150806"/>
          </a:xfrm>
          <a:custGeom>
            <a:avLst/>
            <a:gdLst/>
            <a:ahLst/>
            <a:cxnLst/>
            <a:rect l="l" t="t" r="r" b="b"/>
            <a:pathLst>
              <a:path w="5604706" h="2150806">
                <a:moveTo>
                  <a:pt x="0" y="0"/>
                </a:moveTo>
                <a:lnTo>
                  <a:pt x="5604706" y="0"/>
                </a:lnTo>
                <a:lnTo>
                  <a:pt x="5604706" y="2150806"/>
                </a:lnTo>
                <a:lnTo>
                  <a:pt x="0" y="2150806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15">
              <a:alphaModFix amt="16849"/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rcRect/>
            <a:stretch>
              <a:fillRect/>
            </a:stretch>
          </a:blipFill>
          <a:ln cap="sq">
            <a:noFill/>
            <a:prstDash val="lgDash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52" name="Freeform 52"/>
          <p:cNvSpPr/>
          <p:nvPr/>
        </p:nvSpPr>
        <p:spPr>
          <a:xfrm flipH="1">
            <a:off x="11049000" y="35642"/>
            <a:ext cx="7315200" cy="1938528"/>
          </a:xfrm>
          <a:custGeom>
            <a:avLst/>
            <a:gdLst/>
            <a:ahLst/>
            <a:cxnLst/>
            <a:rect l="l" t="t" r="r" b="b"/>
            <a:pathLst>
              <a:path w="7315200" h="1938528">
                <a:moveTo>
                  <a:pt x="7315200" y="0"/>
                </a:moveTo>
                <a:lnTo>
                  <a:pt x="0" y="0"/>
                </a:lnTo>
                <a:lnTo>
                  <a:pt x="0" y="1938528"/>
                </a:lnTo>
                <a:lnTo>
                  <a:pt x="7315200" y="1938528"/>
                </a:lnTo>
                <a:lnTo>
                  <a:pt x="7315200" y="0"/>
                </a:lnTo>
                <a:close/>
              </a:path>
            </a:pathLst>
          </a:custGeom>
          <a:blipFill dpi="0" rotWithShape="1">
            <a:blip r:embed="rId17">
              <a:alphaModFix amt="21000"/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rcRect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53" name="TextBox 53"/>
          <p:cNvSpPr txBox="1"/>
          <p:nvPr/>
        </p:nvSpPr>
        <p:spPr>
          <a:xfrm>
            <a:off x="2079647" y="895350"/>
            <a:ext cx="13908952" cy="949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03"/>
              </a:lnSpc>
            </a:pPr>
            <a:r>
              <a:rPr lang="en-US" sz="5359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MAKINE ÖĞRENMESI İŞ AKIŞI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852830" y="5180905"/>
            <a:ext cx="2147224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İŞ MODELINI TANIMLARIZ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852830" y="8246278"/>
            <a:ext cx="2147224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ADIM I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3720667" y="8246278"/>
            <a:ext cx="2147224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ADIM II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6598030" y="8246278"/>
            <a:ext cx="2147224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ADIM III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9475392" y="8246278"/>
            <a:ext cx="2147224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ADIM IV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2352755" y="8246278"/>
            <a:ext cx="2147224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ADIM V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15230118" y="8246278"/>
            <a:ext cx="2147224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ADIM VI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3720667" y="5171380"/>
            <a:ext cx="2147224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27"/>
              </a:lnSpc>
            </a:pPr>
            <a:r>
              <a:rPr lang="en-US" sz="219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VERI ERIŞILEBILIRLIĞI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851187" y="6161980"/>
            <a:ext cx="2147224" cy="1491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Makine Öğrenmesi nerede rol alacak? Nasıl bir çözüm bekleniyor? Problem nedir?</a:t>
            </a:r>
          </a:p>
        </p:txBody>
      </p:sp>
      <p:sp>
        <p:nvSpPr>
          <p:cNvPr id="63" name="TextBox 63"/>
          <p:cNvSpPr txBox="1"/>
          <p:nvPr/>
        </p:nvSpPr>
        <p:spPr>
          <a:xfrm>
            <a:off x="3720667" y="6161980"/>
            <a:ext cx="2147224" cy="1397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93"/>
              </a:lnSpc>
            </a:pPr>
            <a:r>
              <a:rPr lang="en-US" sz="1687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Olabilecek en temiz, alakalı ve geçmiş verilere erişimimizi kontrol ederiz. Veri yoksa ML de yok.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6527035" y="5180905"/>
            <a:ext cx="2445515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</a:t>
            </a:r>
          </a:p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GELIŞTIRME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6691976" y="6161980"/>
            <a:ext cx="2147224" cy="1491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İş tanımına uygun model eğitilir, performansı değerlendirilip canlıya alınır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9475392" y="5180905"/>
            <a:ext cx="2420332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OLUŞTURDUĞU ETKI TESTI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9210675" y="6015323"/>
            <a:ext cx="2786451" cy="1950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93"/>
              </a:lnSpc>
            </a:pPr>
            <a:r>
              <a:rPr lang="en-US" sz="1687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Modeli gerçek hayata almadan önce, önerdiği kararların veya tahminlerin iş metriklerinde ne kadar fark oluşturduğunu görmek.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12386687" y="5135941"/>
            <a:ext cx="2147224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MEVCUT ORTAMLAR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12386687" y="6161980"/>
            <a:ext cx="2147224" cy="1491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Ürün veya ekosistemlerimize geliştirdiğimiz modeli entegre ederiz.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15264219" y="5190430"/>
            <a:ext cx="2147224" cy="352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54"/>
              </a:lnSpc>
            </a:pPr>
            <a:r>
              <a:rPr lang="en-US" sz="2295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MODELI İZLEME</a:t>
            </a:r>
          </a:p>
        </p:txBody>
      </p:sp>
      <p:sp>
        <p:nvSpPr>
          <p:cNvPr id="71" name="TextBox 71"/>
          <p:cNvSpPr txBox="1"/>
          <p:nvPr/>
        </p:nvSpPr>
        <p:spPr>
          <a:xfrm>
            <a:off x="15394365" y="6171505"/>
            <a:ext cx="2147224" cy="1074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35"/>
              </a:lnSpc>
            </a:pPr>
            <a:r>
              <a:rPr lang="en-US" sz="1642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Modelin temel performans ve ROI’si izlenir. Bunların etkileri tartışılır.</a:t>
            </a:r>
          </a:p>
        </p:txBody>
      </p:sp>
      <p:grpSp>
        <p:nvGrpSpPr>
          <p:cNvPr id="72" name="Group 72"/>
          <p:cNvGrpSpPr/>
          <p:nvPr/>
        </p:nvGrpSpPr>
        <p:grpSpPr>
          <a:xfrm>
            <a:off x="-88356" y="9408"/>
            <a:ext cx="5032315" cy="2542219"/>
            <a:chOff x="0" y="0"/>
            <a:chExt cx="6709753" cy="3389626"/>
          </a:xfrm>
        </p:grpSpPr>
        <p:sp>
          <p:nvSpPr>
            <p:cNvPr id="73" name="Freeform 73"/>
            <p:cNvSpPr/>
            <p:nvPr/>
          </p:nvSpPr>
          <p:spPr>
            <a:xfrm>
              <a:off x="0" y="0"/>
              <a:ext cx="3709577" cy="3389626"/>
            </a:xfrm>
            <a:custGeom>
              <a:avLst/>
              <a:gdLst/>
              <a:ahLst/>
              <a:cxnLst/>
              <a:rect l="l" t="t" r="r" b="b"/>
              <a:pathLst>
                <a:path w="3709577" h="3389626">
                  <a:moveTo>
                    <a:pt x="0" y="0"/>
                  </a:moveTo>
                  <a:lnTo>
                    <a:pt x="3709577" y="0"/>
                  </a:lnTo>
                  <a:lnTo>
                    <a:pt x="3709577" y="3389626"/>
                  </a:lnTo>
                  <a:lnTo>
                    <a:pt x="0" y="3389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9">
                <a:alphaModFix amt="5000"/>
                <a:extLst>
                  <a:ext uri="{96DAC541-7B7A-43D3-8B79-37D633B846F1}">
                    <asvg:svgBlip xmlns:asvg="http://schemas.microsoft.com/office/drawing/2016/SVG/main" r:embed="rId2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Freeform 74"/>
            <p:cNvSpPr/>
            <p:nvPr/>
          </p:nvSpPr>
          <p:spPr>
            <a:xfrm>
              <a:off x="3510794" y="0"/>
              <a:ext cx="3198959" cy="3389626"/>
            </a:xfrm>
            <a:custGeom>
              <a:avLst/>
              <a:gdLst/>
              <a:ahLst/>
              <a:cxnLst/>
              <a:rect l="l" t="t" r="r" b="b"/>
              <a:pathLst>
                <a:path w="3198959" h="3389626">
                  <a:moveTo>
                    <a:pt x="0" y="0"/>
                  </a:moveTo>
                  <a:lnTo>
                    <a:pt x="3198959" y="0"/>
                  </a:lnTo>
                  <a:lnTo>
                    <a:pt x="3198959" y="3389626"/>
                  </a:lnTo>
                  <a:lnTo>
                    <a:pt x="0" y="3389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1">
                <a:alphaModFix amt="5000"/>
                <a:extLst>
                  <a:ext uri="{96DAC541-7B7A-43D3-8B79-37D633B846F1}">
                    <asvg:svgBlip xmlns:asvg="http://schemas.microsoft.com/office/drawing/2016/SVG/main" r:embed="rId22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79" name="Slide Number Placeholder 78">
            <a:extLst>
              <a:ext uri="{FF2B5EF4-FFF2-40B4-BE49-F238E27FC236}">
                <a16:creationId xmlns:a16="http://schemas.microsoft.com/office/drawing/2014/main" id="{B9E79CF6-CD5E-AE33-8EF6-227AEC199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08715" y="980386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r="-2577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2682842" y="4770087"/>
            <a:ext cx="1829258" cy="2758668"/>
          </a:xfrm>
          <a:prstGeom prst="line">
            <a:avLst/>
          </a:prstGeom>
          <a:ln w="47625" cap="flat">
            <a:solidFill>
              <a:srgbClr val="FDD63A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8163566" y="4770087"/>
            <a:ext cx="1829258" cy="2758668"/>
          </a:xfrm>
          <a:prstGeom prst="line">
            <a:avLst/>
          </a:prstGeom>
          <a:ln w="47625" cap="flat">
            <a:solidFill>
              <a:srgbClr val="FDD63A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AutoShape 5"/>
          <p:cNvSpPr/>
          <p:nvPr/>
        </p:nvSpPr>
        <p:spPr>
          <a:xfrm>
            <a:off x="13644290" y="4770087"/>
            <a:ext cx="1960868" cy="2957147"/>
          </a:xfrm>
          <a:prstGeom prst="line">
            <a:avLst/>
          </a:prstGeom>
          <a:ln w="47625" cap="flat">
            <a:solidFill>
              <a:srgbClr val="FDD63A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879827" y="4865599"/>
            <a:ext cx="826535" cy="520029"/>
            <a:chOff x="0" y="0"/>
            <a:chExt cx="1098556" cy="69117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98556" cy="691176"/>
            </a:xfrm>
            <a:custGeom>
              <a:avLst/>
              <a:gdLst/>
              <a:ahLst/>
              <a:cxnLst/>
              <a:rect l="l" t="t" r="r" b="b"/>
              <a:pathLst>
                <a:path w="1098556" h="691176">
                  <a:moveTo>
                    <a:pt x="549278" y="691176"/>
                  </a:moveTo>
                  <a:lnTo>
                    <a:pt x="1098556" y="0"/>
                  </a:lnTo>
                  <a:lnTo>
                    <a:pt x="0" y="0"/>
                  </a:lnTo>
                  <a:lnTo>
                    <a:pt x="549278" y="691176"/>
                  </a:lnTo>
                  <a:close/>
                </a:path>
              </a:pathLst>
            </a:custGeom>
            <a:solidFill>
              <a:srgbClr val="14141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71649" y="-7780"/>
              <a:ext cx="755257" cy="378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384072" y="4865599"/>
            <a:ext cx="826535" cy="520029"/>
            <a:chOff x="0" y="0"/>
            <a:chExt cx="1098556" cy="69117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98556" cy="691176"/>
            </a:xfrm>
            <a:custGeom>
              <a:avLst/>
              <a:gdLst/>
              <a:ahLst/>
              <a:cxnLst/>
              <a:rect l="l" t="t" r="r" b="b"/>
              <a:pathLst>
                <a:path w="1098556" h="691176">
                  <a:moveTo>
                    <a:pt x="549278" y="691176"/>
                  </a:moveTo>
                  <a:lnTo>
                    <a:pt x="1098556" y="0"/>
                  </a:lnTo>
                  <a:lnTo>
                    <a:pt x="0" y="0"/>
                  </a:lnTo>
                  <a:lnTo>
                    <a:pt x="549278" y="691176"/>
                  </a:lnTo>
                  <a:close/>
                </a:path>
              </a:pathLst>
            </a:custGeom>
            <a:solidFill>
              <a:srgbClr val="14141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71649" y="-7780"/>
              <a:ext cx="755257" cy="378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-10800000">
            <a:off x="4596669" y="7089802"/>
            <a:ext cx="826535" cy="520029"/>
            <a:chOff x="0" y="0"/>
            <a:chExt cx="1098556" cy="69117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98556" cy="691176"/>
            </a:xfrm>
            <a:custGeom>
              <a:avLst/>
              <a:gdLst/>
              <a:ahLst/>
              <a:cxnLst/>
              <a:rect l="l" t="t" r="r" b="b"/>
              <a:pathLst>
                <a:path w="1098556" h="691176">
                  <a:moveTo>
                    <a:pt x="549278" y="691176"/>
                  </a:moveTo>
                  <a:lnTo>
                    <a:pt x="1098556" y="0"/>
                  </a:lnTo>
                  <a:lnTo>
                    <a:pt x="0" y="0"/>
                  </a:lnTo>
                  <a:lnTo>
                    <a:pt x="549278" y="691176"/>
                  </a:lnTo>
                  <a:close/>
                </a:path>
              </a:pathLst>
            </a:custGeom>
            <a:solidFill>
              <a:srgbClr val="04040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171649" y="-7780"/>
              <a:ext cx="755257" cy="378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10800000">
            <a:off x="10100914" y="7089802"/>
            <a:ext cx="826535" cy="520029"/>
            <a:chOff x="0" y="0"/>
            <a:chExt cx="1098556" cy="69117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98556" cy="691176"/>
            </a:xfrm>
            <a:custGeom>
              <a:avLst/>
              <a:gdLst/>
              <a:ahLst/>
              <a:cxnLst/>
              <a:rect l="l" t="t" r="r" b="b"/>
              <a:pathLst>
                <a:path w="1098556" h="691176">
                  <a:moveTo>
                    <a:pt x="549278" y="691176"/>
                  </a:moveTo>
                  <a:lnTo>
                    <a:pt x="1098556" y="0"/>
                  </a:lnTo>
                  <a:lnTo>
                    <a:pt x="0" y="0"/>
                  </a:lnTo>
                  <a:lnTo>
                    <a:pt x="549278" y="691176"/>
                  </a:lnTo>
                  <a:close/>
                </a:path>
              </a:pathLst>
            </a:custGeom>
            <a:solidFill>
              <a:srgbClr val="14141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71649" y="-7780"/>
              <a:ext cx="755257" cy="378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 rot="-10800000">
            <a:off x="15576997" y="7089802"/>
            <a:ext cx="826535" cy="520029"/>
            <a:chOff x="0" y="0"/>
            <a:chExt cx="1098556" cy="691176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98556" cy="691176"/>
            </a:xfrm>
            <a:custGeom>
              <a:avLst/>
              <a:gdLst/>
              <a:ahLst/>
              <a:cxnLst/>
              <a:rect l="l" t="t" r="r" b="b"/>
              <a:pathLst>
                <a:path w="1098556" h="691176">
                  <a:moveTo>
                    <a:pt x="549278" y="691176"/>
                  </a:moveTo>
                  <a:lnTo>
                    <a:pt x="1098556" y="0"/>
                  </a:lnTo>
                  <a:lnTo>
                    <a:pt x="0" y="0"/>
                  </a:lnTo>
                  <a:lnTo>
                    <a:pt x="549278" y="691176"/>
                  </a:lnTo>
                  <a:close/>
                </a:path>
              </a:pathLst>
            </a:custGeom>
            <a:solidFill>
              <a:srgbClr val="04040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171649" y="-7780"/>
              <a:ext cx="755257" cy="378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2838147" y="4865599"/>
            <a:ext cx="826535" cy="520029"/>
            <a:chOff x="0" y="0"/>
            <a:chExt cx="1098556" cy="69117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098556" cy="691176"/>
            </a:xfrm>
            <a:custGeom>
              <a:avLst/>
              <a:gdLst/>
              <a:ahLst/>
              <a:cxnLst/>
              <a:rect l="l" t="t" r="r" b="b"/>
              <a:pathLst>
                <a:path w="1098556" h="691176">
                  <a:moveTo>
                    <a:pt x="549278" y="691176"/>
                  </a:moveTo>
                  <a:lnTo>
                    <a:pt x="1098556" y="0"/>
                  </a:lnTo>
                  <a:lnTo>
                    <a:pt x="0" y="0"/>
                  </a:lnTo>
                  <a:lnTo>
                    <a:pt x="549278" y="691176"/>
                  </a:lnTo>
                  <a:close/>
                </a:path>
              </a:pathLst>
            </a:custGeom>
            <a:solidFill>
              <a:srgbClr val="04040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171649" y="-7780"/>
              <a:ext cx="755257" cy="378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349798" y="3239021"/>
            <a:ext cx="1886593" cy="1886593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7" name="Freeform 27"/>
          <p:cNvSpPr/>
          <p:nvPr/>
        </p:nvSpPr>
        <p:spPr>
          <a:xfrm>
            <a:off x="1587922" y="3477144"/>
            <a:ext cx="1666356" cy="1666356"/>
          </a:xfrm>
          <a:custGeom>
            <a:avLst/>
            <a:gdLst/>
            <a:ahLst/>
            <a:cxnLst/>
            <a:rect l="l" t="t" r="r" b="b"/>
            <a:pathLst>
              <a:path w="1666356" h="1666356">
                <a:moveTo>
                  <a:pt x="0" y="0"/>
                </a:moveTo>
                <a:lnTo>
                  <a:pt x="1666356" y="0"/>
                </a:lnTo>
                <a:lnTo>
                  <a:pt x="1666356" y="1666356"/>
                </a:lnTo>
                <a:lnTo>
                  <a:pt x="0" y="16663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8" name="Group 28"/>
          <p:cNvGrpSpPr/>
          <p:nvPr/>
        </p:nvGrpSpPr>
        <p:grpSpPr>
          <a:xfrm rot="-5400000">
            <a:off x="1587922" y="3477144"/>
            <a:ext cx="1410346" cy="1410346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sp>
        <p:nvSpPr>
          <p:cNvPr id="31" name="AutoShape 31"/>
          <p:cNvSpPr/>
          <p:nvPr/>
        </p:nvSpPr>
        <p:spPr>
          <a:xfrm flipH="1">
            <a:off x="5423204" y="4770087"/>
            <a:ext cx="1960868" cy="2957147"/>
          </a:xfrm>
          <a:prstGeom prst="line">
            <a:avLst/>
          </a:prstGeom>
          <a:ln w="47625" cap="flat">
            <a:solidFill>
              <a:srgbClr val="FDD63A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2" name="AutoShape 32"/>
          <p:cNvSpPr/>
          <p:nvPr/>
        </p:nvSpPr>
        <p:spPr>
          <a:xfrm flipH="1">
            <a:off x="10903928" y="4770087"/>
            <a:ext cx="1960868" cy="2957147"/>
          </a:xfrm>
          <a:prstGeom prst="line">
            <a:avLst/>
          </a:prstGeom>
          <a:ln w="47625" cap="flat">
            <a:solidFill>
              <a:srgbClr val="FDD63A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33" name="Group 33"/>
          <p:cNvGrpSpPr/>
          <p:nvPr/>
        </p:nvGrpSpPr>
        <p:grpSpPr>
          <a:xfrm>
            <a:off x="4090160" y="7371707"/>
            <a:ext cx="1886593" cy="1886593"/>
            <a:chOff x="0" y="0"/>
            <a:chExt cx="812800" cy="8128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4040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6" name="Freeform 36"/>
          <p:cNvSpPr/>
          <p:nvPr/>
        </p:nvSpPr>
        <p:spPr>
          <a:xfrm>
            <a:off x="4328284" y="7609831"/>
            <a:ext cx="1665923" cy="1665922"/>
          </a:xfrm>
          <a:custGeom>
            <a:avLst/>
            <a:gdLst/>
            <a:ahLst/>
            <a:cxnLst/>
            <a:rect l="l" t="t" r="r" b="b"/>
            <a:pathLst>
              <a:path w="1665923" h="1665922">
                <a:moveTo>
                  <a:pt x="0" y="0"/>
                </a:moveTo>
                <a:lnTo>
                  <a:pt x="1665922" y="0"/>
                </a:lnTo>
                <a:lnTo>
                  <a:pt x="1665922" y="1665922"/>
                </a:lnTo>
                <a:lnTo>
                  <a:pt x="0" y="16659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37" name="Group 37"/>
          <p:cNvGrpSpPr/>
          <p:nvPr/>
        </p:nvGrpSpPr>
        <p:grpSpPr>
          <a:xfrm rot="-5400000">
            <a:off x="4328284" y="7609831"/>
            <a:ext cx="1410346" cy="1410346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6830523" y="3239021"/>
            <a:ext cx="1886593" cy="1886593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3" name="Freeform 43"/>
          <p:cNvSpPr/>
          <p:nvPr/>
        </p:nvSpPr>
        <p:spPr>
          <a:xfrm>
            <a:off x="7068646" y="3477144"/>
            <a:ext cx="1665923" cy="1665923"/>
          </a:xfrm>
          <a:custGeom>
            <a:avLst/>
            <a:gdLst/>
            <a:ahLst/>
            <a:cxnLst/>
            <a:rect l="l" t="t" r="r" b="b"/>
            <a:pathLst>
              <a:path w="1665923" h="1665923">
                <a:moveTo>
                  <a:pt x="0" y="0"/>
                </a:moveTo>
                <a:lnTo>
                  <a:pt x="1665923" y="0"/>
                </a:lnTo>
                <a:lnTo>
                  <a:pt x="1665923" y="1665923"/>
                </a:lnTo>
                <a:lnTo>
                  <a:pt x="0" y="166592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44" name="Group 44"/>
          <p:cNvGrpSpPr/>
          <p:nvPr/>
        </p:nvGrpSpPr>
        <p:grpSpPr>
          <a:xfrm rot="-5400000">
            <a:off x="7068646" y="3477144"/>
            <a:ext cx="1410346" cy="1410346"/>
            <a:chOff x="0" y="0"/>
            <a:chExt cx="812800" cy="812800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9570885" y="7371707"/>
            <a:ext cx="1886593" cy="1886593"/>
            <a:chOff x="0" y="0"/>
            <a:chExt cx="812800" cy="812800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0" name="Freeform 50"/>
          <p:cNvSpPr/>
          <p:nvPr/>
        </p:nvSpPr>
        <p:spPr>
          <a:xfrm>
            <a:off x="9809008" y="7609831"/>
            <a:ext cx="1665922" cy="1665922"/>
          </a:xfrm>
          <a:custGeom>
            <a:avLst/>
            <a:gdLst/>
            <a:ahLst/>
            <a:cxnLst/>
            <a:rect l="l" t="t" r="r" b="b"/>
            <a:pathLst>
              <a:path w="1665922" h="1665922">
                <a:moveTo>
                  <a:pt x="0" y="0"/>
                </a:moveTo>
                <a:lnTo>
                  <a:pt x="1665923" y="0"/>
                </a:lnTo>
                <a:lnTo>
                  <a:pt x="1665923" y="1665922"/>
                </a:lnTo>
                <a:lnTo>
                  <a:pt x="0" y="16659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51" name="Group 51"/>
          <p:cNvGrpSpPr/>
          <p:nvPr/>
        </p:nvGrpSpPr>
        <p:grpSpPr>
          <a:xfrm rot="-5400000">
            <a:off x="9809008" y="7609831"/>
            <a:ext cx="1410346" cy="1410346"/>
            <a:chOff x="0" y="0"/>
            <a:chExt cx="812800" cy="812800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15051609" y="7371707"/>
            <a:ext cx="1886593" cy="1886593"/>
            <a:chOff x="0" y="0"/>
            <a:chExt cx="812800" cy="812800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4040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TextBox 56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7" name="Freeform 57"/>
          <p:cNvSpPr/>
          <p:nvPr/>
        </p:nvSpPr>
        <p:spPr>
          <a:xfrm>
            <a:off x="15289732" y="7609831"/>
            <a:ext cx="1665922" cy="1665922"/>
          </a:xfrm>
          <a:custGeom>
            <a:avLst/>
            <a:gdLst/>
            <a:ahLst/>
            <a:cxnLst/>
            <a:rect l="l" t="t" r="r" b="b"/>
            <a:pathLst>
              <a:path w="1665922" h="1665922">
                <a:moveTo>
                  <a:pt x="0" y="0"/>
                </a:moveTo>
                <a:lnTo>
                  <a:pt x="1665923" y="0"/>
                </a:lnTo>
                <a:lnTo>
                  <a:pt x="1665923" y="1665922"/>
                </a:lnTo>
                <a:lnTo>
                  <a:pt x="0" y="16659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58" name="Group 58"/>
          <p:cNvGrpSpPr/>
          <p:nvPr/>
        </p:nvGrpSpPr>
        <p:grpSpPr>
          <a:xfrm rot="-5400000">
            <a:off x="15289732" y="7609831"/>
            <a:ext cx="1410346" cy="1410346"/>
            <a:chOff x="0" y="0"/>
            <a:chExt cx="812800" cy="812800"/>
          </a:xfrm>
        </p:grpSpPr>
        <p:sp>
          <p:nvSpPr>
            <p:cNvPr id="59" name="Freeform 5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61" name="Group 61"/>
          <p:cNvGrpSpPr/>
          <p:nvPr/>
        </p:nvGrpSpPr>
        <p:grpSpPr>
          <a:xfrm>
            <a:off x="12311247" y="3239021"/>
            <a:ext cx="1886593" cy="1886593"/>
            <a:chOff x="0" y="0"/>
            <a:chExt cx="812800" cy="812800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4040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TextBox 6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4" name="Freeform 64"/>
          <p:cNvSpPr/>
          <p:nvPr/>
        </p:nvSpPr>
        <p:spPr>
          <a:xfrm>
            <a:off x="12549370" y="3477144"/>
            <a:ext cx="1665923" cy="1665923"/>
          </a:xfrm>
          <a:custGeom>
            <a:avLst/>
            <a:gdLst/>
            <a:ahLst/>
            <a:cxnLst/>
            <a:rect l="l" t="t" r="r" b="b"/>
            <a:pathLst>
              <a:path w="1665923" h="1665923">
                <a:moveTo>
                  <a:pt x="0" y="0"/>
                </a:moveTo>
                <a:lnTo>
                  <a:pt x="1665923" y="0"/>
                </a:lnTo>
                <a:lnTo>
                  <a:pt x="1665923" y="1665923"/>
                </a:lnTo>
                <a:lnTo>
                  <a:pt x="0" y="166592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65" name="Group 65"/>
          <p:cNvGrpSpPr/>
          <p:nvPr/>
        </p:nvGrpSpPr>
        <p:grpSpPr>
          <a:xfrm rot="-5400000">
            <a:off x="12549370" y="3477144"/>
            <a:ext cx="1410346" cy="1410346"/>
            <a:chOff x="0" y="0"/>
            <a:chExt cx="812800" cy="812800"/>
          </a:xfrm>
        </p:grpSpPr>
        <p:sp>
          <p:nvSpPr>
            <p:cNvPr id="66" name="Freeform 6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TextBox 6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68" name="Group 68"/>
          <p:cNvGrpSpPr/>
          <p:nvPr/>
        </p:nvGrpSpPr>
        <p:grpSpPr>
          <a:xfrm>
            <a:off x="1137089" y="8493540"/>
            <a:ext cx="2312011" cy="764760"/>
            <a:chOff x="0" y="0"/>
            <a:chExt cx="608925" cy="201418"/>
          </a:xfrm>
        </p:grpSpPr>
        <p:sp>
          <p:nvSpPr>
            <p:cNvPr id="69" name="Freeform 69"/>
            <p:cNvSpPr/>
            <p:nvPr/>
          </p:nvSpPr>
          <p:spPr>
            <a:xfrm>
              <a:off x="0" y="0"/>
              <a:ext cx="608925" cy="201418"/>
            </a:xfrm>
            <a:custGeom>
              <a:avLst/>
              <a:gdLst/>
              <a:ahLst/>
              <a:cxnLst/>
              <a:rect l="l" t="t" r="r" b="b"/>
              <a:pathLst>
                <a:path w="608925" h="201418">
                  <a:moveTo>
                    <a:pt x="100709" y="0"/>
                  </a:moveTo>
                  <a:lnTo>
                    <a:pt x="508216" y="0"/>
                  </a:lnTo>
                  <a:cubicBezTo>
                    <a:pt x="534925" y="0"/>
                    <a:pt x="560541" y="10610"/>
                    <a:pt x="579428" y="29497"/>
                  </a:cubicBezTo>
                  <a:cubicBezTo>
                    <a:pt x="598314" y="48384"/>
                    <a:pt x="608925" y="73999"/>
                    <a:pt x="608925" y="100709"/>
                  </a:cubicBezTo>
                  <a:lnTo>
                    <a:pt x="608925" y="100709"/>
                  </a:lnTo>
                  <a:cubicBezTo>
                    <a:pt x="608925" y="156329"/>
                    <a:pt x="563836" y="201418"/>
                    <a:pt x="508216" y="201418"/>
                  </a:cubicBezTo>
                  <a:lnTo>
                    <a:pt x="100709" y="201418"/>
                  </a:lnTo>
                  <a:cubicBezTo>
                    <a:pt x="73999" y="201418"/>
                    <a:pt x="48384" y="190808"/>
                    <a:pt x="29497" y="171921"/>
                  </a:cubicBezTo>
                  <a:cubicBezTo>
                    <a:pt x="10610" y="153035"/>
                    <a:pt x="0" y="127419"/>
                    <a:pt x="0" y="100709"/>
                  </a:cubicBezTo>
                  <a:lnTo>
                    <a:pt x="0" y="100709"/>
                  </a:lnTo>
                  <a:cubicBezTo>
                    <a:pt x="0" y="73999"/>
                    <a:pt x="10610" y="48384"/>
                    <a:pt x="29497" y="29497"/>
                  </a:cubicBezTo>
                  <a:cubicBezTo>
                    <a:pt x="48384" y="10610"/>
                    <a:pt x="73999" y="0"/>
                    <a:pt x="100709" y="0"/>
                  </a:cubicBezTo>
                  <a:close/>
                </a:path>
              </a:pathLst>
            </a:custGeom>
            <a:solidFill>
              <a:srgbClr val="14141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0" name="TextBox 70"/>
            <p:cNvSpPr txBox="1"/>
            <p:nvPr/>
          </p:nvSpPr>
          <p:spPr>
            <a:xfrm>
              <a:off x="0" y="-66675"/>
              <a:ext cx="608925" cy="2680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b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ADIM I</a:t>
              </a:r>
            </a:p>
          </p:txBody>
        </p:sp>
      </p:grpSp>
      <p:grpSp>
        <p:nvGrpSpPr>
          <p:cNvPr id="71" name="Group 71"/>
          <p:cNvGrpSpPr/>
          <p:nvPr/>
        </p:nvGrpSpPr>
        <p:grpSpPr>
          <a:xfrm>
            <a:off x="3877451" y="3088626"/>
            <a:ext cx="2312011" cy="764760"/>
            <a:chOff x="0" y="0"/>
            <a:chExt cx="608925" cy="201418"/>
          </a:xfrm>
        </p:grpSpPr>
        <p:sp>
          <p:nvSpPr>
            <p:cNvPr id="72" name="Freeform 72"/>
            <p:cNvSpPr/>
            <p:nvPr/>
          </p:nvSpPr>
          <p:spPr>
            <a:xfrm>
              <a:off x="0" y="0"/>
              <a:ext cx="608925" cy="201418"/>
            </a:xfrm>
            <a:custGeom>
              <a:avLst/>
              <a:gdLst/>
              <a:ahLst/>
              <a:cxnLst/>
              <a:rect l="l" t="t" r="r" b="b"/>
              <a:pathLst>
                <a:path w="608925" h="201418">
                  <a:moveTo>
                    <a:pt x="100709" y="0"/>
                  </a:moveTo>
                  <a:lnTo>
                    <a:pt x="508216" y="0"/>
                  </a:lnTo>
                  <a:cubicBezTo>
                    <a:pt x="534925" y="0"/>
                    <a:pt x="560541" y="10610"/>
                    <a:pt x="579428" y="29497"/>
                  </a:cubicBezTo>
                  <a:cubicBezTo>
                    <a:pt x="598314" y="48384"/>
                    <a:pt x="608925" y="73999"/>
                    <a:pt x="608925" y="100709"/>
                  </a:cubicBezTo>
                  <a:lnTo>
                    <a:pt x="608925" y="100709"/>
                  </a:lnTo>
                  <a:cubicBezTo>
                    <a:pt x="608925" y="156329"/>
                    <a:pt x="563836" y="201418"/>
                    <a:pt x="508216" y="201418"/>
                  </a:cubicBezTo>
                  <a:lnTo>
                    <a:pt x="100709" y="201418"/>
                  </a:lnTo>
                  <a:cubicBezTo>
                    <a:pt x="73999" y="201418"/>
                    <a:pt x="48384" y="190808"/>
                    <a:pt x="29497" y="171921"/>
                  </a:cubicBezTo>
                  <a:cubicBezTo>
                    <a:pt x="10610" y="153035"/>
                    <a:pt x="0" y="127419"/>
                    <a:pt x="0" y="100709"/>
                  </a:cubicBezTo>
                  <a:lnTo>
                    <a:pt x="0" y="100709"/>
                  </a:lnTo>
                  <a:cubicBezTo>
                    <a:pt x="0" y="73999"/>
                    <a:pt x="10610" y="48384"/>
                    <a:pt x="29497" y="29497"/>
                  </a:cubicBezTo>
                  <a:cubicBezTo>
                    <a:pt x="48384" y="10610"/>
                    <a:pt x="73999" y="0"/>
                    <a:pt x="100709" y="0"/>
                  </a:cubicBezTo>
                  <a:close/>
                </a:path>
              </a:pathLst>
            </a:custGeom>
            <a:solidFill>
              <a:srgbClr val="04040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TextBox 73"/>
            <p:cNvSpPr txBox="1"/>
            <p:nvPr/>
          </p:nvSpPr>
          <p:spPr>
            <a:xfrm>
              <a:off x="0" y="-66675"/>
              <a:ext cx="608925" cy="2680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b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ADIM II</a:t>
              </a:r>
            </a:p>
          </p:txBody>
        </p:sp>
      </p:grpSp>
      <p:grpSp>
        <p:nvGrpSpPr>
          <p:cNvPr id="74" name="Group 74"/>
          <p:cNvGrpSpPr/>
          <p:nvPr/>
        </p:nvGrpSpPr>
        <p:grpSpPr>
          <a:xfrm>
            <a:off x="9359688" y="3088626"/>
            <a:ext cx="2312011" cy="764760"/>
            <a:chOff x="0" y="0"/>
            <a:chExt cx="608925" cy="201418"/>
          </a:xfrm>
        </p:grpSpPr>
        <p:sp>
          <p:nvSpPr>
            <p:cNvPr id="75" name="Freeform 75"/>
            <p:cNvSpPr/>
            <p:nvPr/>
          </p:nvSpPr>
          <p:spPr>
            <a:xfrm>
              <a:off x="0" y="0"/>
              <a:ext cx="608925" cy="201418"/>
            </a:xfrm>
            <a:custGeom>
              <a:avLst/>
              <a:gdLst/>
              <a:ahLst/>
              <a:cxnLst/>
              <a:rect l="l" t="t" r="r" b="b"/>
              <a:pathLst>
                <a:path w="608925" h="201418">
                  <a:moveTo>
                    <a:pt x="100709" y="0"/>
                  </a:moveTo>
                  <a:lnTo>
                    <a:pt x="508216" y="0"/>
                  </a:lnTo>
                  <a:cubicBezTo>
                    <a:pt x="534925" y="0"/>
                    <a:pt x="560541" y="10610"/>
                    <a:pt x="579428" y="29497"/>
                  </a:cubicBezTo>
                  <a:cubicBezTo>
                    <a:pt x="598314" y="48384"/>
                    <a:pt x="608925" y="73999"/>
                    <a:pt x="608925" y="100709"/>
                  </a:cubicBezTo>
                  <a:lnTo>
                    <a:pt x="608925" y="100709"/>
                  </a:lnTo>
                  <a:cubicBezTo>
                    <a:pt x="608925" y="156329"/>
                    <a:pt x="563836" y="201418"/>
                    <a:pt x="508216" y="201418"/>
                  </a:cubicBezTo>
                  <a:lnTo>
                    <a:pt x="100709" y="201418"/>
                  </a:lnTo>
                  <a:cubicBezTo>
                    <a:pt x="73999" y="201418"/>
                    <a:pt x="48384" y="190808"/>
                    <a:pt x="29497" y="171921"/>
                  </a:cubicBezTo>
                  <a:cubicBezTo>
                    <a:pt x="10610" y="153035"/>
                    <a:pt x="0" y="127419"/>
                    <a:pt x="0" y="100709"/>
                  </a:cubicBezTo>
                  <a:lnTo>
                    <a:pt x="0" y="100709"/>
                  </a:lnTo>
                  <a:cubicBezTo>
                    <a:pt x="0" y="73999"/>
                    <a:pt x="10610" y="48384"/>
                    <a:pt x="29497" y="29497"/>
                  </a:cubicBezTo>
                  <a:cubicBezTo>
                    <a:pt x="48384" y="10610"/>
                    <a:pt x="73999" y="0"/>
                    <a:pt x="100709" y="0"/>
                  </a:cubicBezTo>
                  <a:close/>
                </a:path>
              </a:pathLst>
            </a:custGeom>
            <a:solidFill>
              <a:srgbClr val="14141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TextBox 76"/>
            <p:cNvSpPr txBox="1"/>
            <p:nvPr/>
          </p:nvSpPr>
          <p:spPr>
            <a:xfrm>
              <a:off x="0" y="-66675"/>
              <a:ext cx="608925" cy="2680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b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ADIM IV</a:t>
              </a:r>
            </a:p>
          </p:txBody>
        </p:sp>
      </p:grpSp>
      <p:grpSp>
        <p:nvGrpSpPr>
          <p:cNvPr id="77" name="Group 77"/>
          <p:cNvGrpSpPr/>
          <p:nvPr/>
        </p:nvGrpSpPr>
        <p:grpSpPr>
          <a:xfrm>
            <a:off x="14836015" y="3088626"/>
            <a:ext cx="2312011" cy="764760"/>
            <a:chOff x="0" y="0"/>
            <a:chExt cx="608925" cy="201418"/>
          </a:xfrm>
        </p:grpSpPr>
        <p:sp>
          <p:nvSpPr>
            <p:cNvPr id="78" name="Freeform 78"/>
            <p:cNvSpPr/>
            <p:nvPr/>
          </p:nvSpPr>
          <p:spPr>
            <a:xfrm>
              <a:off x="0" y="0"/>
              <a:ext cx="608925" cy="201418"/>
            </a:xfrm>
            <a:custGeom>
              <a:avLst/>
              <a:gdLst/>
              <a:ahLst/>
              <a:cxnLst/>
              <a:rect l="l" t="t" r="r" b="b"/>
              <a:pathLst>
                <a:path w="608925" h="201418">
                  <a:moveTo>
                    <a:pt x="100709" y="0"/>
                  </a:moveTo>
                  <a:lnTo>
                    <a:pt x="508216" y="0"/>
                  </a:lnTo>
                  <a:cubicBezTo>
                    <a:pt x="534925" y="0"/>
                    <a:pt x="560541" y="10610"/>
                    <a:pt x="579428" y="29497"/>
                  </a:cubicBezTo>
                  <a:cubicBezTo>
                    <a:pt x="598314" y="48384"/>
                    <a:pt x="608925" y="73999"/>
                    <a:pt x="608925" y="100709"/>
                  </a:cubicBezTo>
                  <a:lnTo>
                    <a:pt x="608925" y="100709"/>
                  </a:lnTo>
                  <a:cubicBezTo>
                    <a:pt x="608925" y="156329"/>
                    <a:pt x="563836" y="201418"/>
                    <a:pt x="508216" y="201418"/>
                  </a:cubicBezTo>
                  <a:lnTo>
                    <a:pt x="100709" y="201418"/>
                  </a:lnTo>
                  <a:cubicBezTo>
                    <a:pt x="73999" y="201418"/>
                    <a:pt x="48384" y="190808"/>
                    <a:pt x="29497" y="171921"/>
                  </a:cubicBezTo>
                  <a:cubicBezTo>
                    <a:pt x="10610" y="153035"/>
                    <a:pt x="0" y="127419"/>
                    <a:pt x="0" y="100709"/>
                  </a:cubicBezTo>
                  <a:lnTo>
                    <a:pt x="0" y="100709"/>
                  </a:lnTo>
                  <a:cubicBezTo>
                    <a:pt x="0" y="73999"/>
                    <a:pt x="10610" y="48384"/>
                    <a:pt x="29497" y="29497"/>
                  </a:cubicBezTo>
                  <a:cubicBezTo>
                    <a:pt x="48384" y="10610"/>
                    <a:pt x="73999" y="0"/>
                    <a:pt x="100709" y="0"/>
                  </a:cubicBezTo>
                  <a:close/>
                </a:path>
              </a:pathLst>
            </a:custGeom>
            <a:solidFill>
              <a:srgbClr val="04040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TextBox 79"/>
            <p:cNvSpPr txBox="1"/>
            <p:nvPr/>
          </p:nvSpPr>
          <p:spPr>
            <a:xfrm>
              <a:off x="0" y="-66675"/>
              <a:ext cx="608925" cy="2680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b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ADIM VI</a:t>
              </a:r>
            </a:p>
          </p:txBody>
        </p:sp>
      </p:grpSp>
      <p:grpSp>
        <p:nvGrpSpPr>
          <p:cNvPr id="80" name="Group 80"/>
          <p:cNvGrpSpPr/>
          <p:nvPr/>
        </p:nvGrpSpPr>
        <p:grpSpPr>
          <a:xfrm>
            <a:off x="6617813" y="8493540"/>
            <a:ext cx="2312011" cy="764760"/>
            <a:chOff x="0" y="0"/>
            <a:chExt cx="608925" cy="201418"/>
          </a:xfrm>
        </p:grpSpPr>
        <p:sp>
          <p:nvSpPr>
            <p:cNvPr id="81" name="Freeform 81"/>
            <p:cNvSpPr/>
            <p:nvPr/>
          </p:nvSpPr>
          <p:spPr>
            <a:xfrm>
              <a:off x="0" y="0"/>
              <a:ext cx="608925" cy="201418"/>
            </a:xfrm>
            <a:custGeom>
              <a:avLst/>
              <a:gdLst/>
              <a:ahLst/>
              <a:cxnLst/>
              <a:rect l="l" t="t" r="r" b="b"/>
              <a:pathLst>
                <a:path w="608925" h="201418">
                  <a:moveTo>
                    <a:pt x="100709" y="0"/>
                  </a:moveTo>
                  <a:lnTo>
                    <a:pt x="508216" y="0"/>
                  </a:lnTo>
                  <a:cubicBezTo>
                    <a:pt x="534925" y="0"/>
                    <a:pt x="560541" y="10610"/>
                    <a:pt x="579428" y="29497"/>
                  </a:cubicBezTo>
                  <a:cubicBezTo>
                    <a:pt x="598314" y="48384"/>
                    <a:pt x="608925" y="73999"/>
                    <a:pt x="608925" y="100709"/>
                  </a:cubicBezTo>
                  <a:lnTo>
                    <a:pt x="608925" y="100709"/>
                  </a:lnTo>
                  <a:cubicBezTo>
                    <a:pt x="608925" y="156329"/>
                    <a:pt x="563836" y="201418"/>
                    <a:pt x="508216" y="201418"/>
                  </a:cubicBezTo>
                  <a:lnTo>
                    <a:pt x="100709" y="201418"/>
                  </a:lnTo>
                  <a:cubicBezTo>
                    <a:pt x="73999" y="201418"/>
                    <a:pt x="48384" y="190808"/>
                    <a:pt x="29497" y="171921"/>
                  </a:cubicBezTo>
                  <a:cubicBezTo>
                    <a:pt x="10610" y="153035"/>
                    <a:pt x="0" y="127419"/>
                    <a:pt x="0" y="100709"/>
                  </a:cubicBezTo>
                  <a:lnTo>
                    <a:pt x="0" y="100709"/>
                  </a:lnTo>
                  <a:cubicBezTo>
                    <a:pt x="0" y="73999"/>
                    <a:pt x="10610" y="48384"/>
                    <a:pt x="29497" y="29497"/>
                  </a:cubicBezTo>
                  <a:cubicBezTo>
                    <a:pt x="48384" y="10610"/>
                    <a:pt x="73999" y="0"/>
                    <a:pt x="100709" y="0"/>
                  </a:cubicBezTo>
                  <a:close/>
                </a:path>
              </a:pathLst>
            </a:custGeom>
            <a:solidFill>
              <a:srgbClr val="14141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TextBox 82"/>
            <p:cNvSpPr txBox="1"/>
            <p:nvPr/>
          </p:nvSpPr>
          <p:spPr>
            <a:xfrm>
              <a:off x="0" y="-66675"/>
              <a:ext cx="608925" cy="2680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b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ADIM III</a:t>
              </a:r>
            </a:p>
          </p:txBody>
        </p:sp>
      </p:grpSp>
      <p:grpSp>
        <p:nvGrpSpPr>
          <p:cNvPr id="83" name="Group 83"/>
          <p:cNvGrpSpPr/>
          <p:nvPr/>
        </p:nvGrpSpPr>
        <p:grpSpPr>
          <a:xfrm>
            <a:off x="12098537" y="8493540"/>
            <a:ext cx="2312011" cy="764760"/>
            <a:chOff x="0" y="0"/>
            <a:chExt cx="608925" cy="201418"/>
          </a:xfrm>
        </p:grpSpPr>
        <p:sp>
          <p:nvSpPr>
            <p:cNvPr id="84" name="Freeform 84"/>
            <p:cNvSpPr/>
            <p:nvPr/>
          </p:nvSpPr>
          <p:spPr>
            <a:xfrm>
              <a:off x="0" y="0"/>
              <a:ext cx="608925" cy="201418"/>
            </a:xfrm>
            <a:custGeom>
              <a:avLst/>
              <a:gdLst/>
              <a:ahLst/>
              <a:cxnLst/>
              <a:rect l="l" t="t" r="r" b="b"/>
              <a:pathLst>
                <a:path w="608925" h="201418">
                  <a:moveTo>
                    <a:pt x="100709" y="0"/>
                  </a:moveTo>
                  <a:lnTo>
                    <a:pt x="508216" y="0"/>
                  </a:lnTo>
                  <a:cubicBezTo>
                    <a:pt x="534925" y="0"/>
                    <a:pt x="560541" y="10610"/>
                    <a:pt x="579428" y="29497"/>
                  </a:cubicBezTo>
                  <a:cubicBezTo>
                    <a:pt x="598314" y="48384"/>
                    <a:pt x="608925" y="73999"/>
                    <a:pt x="608925" y="100709"/>
                  </a:cubicBezTo>
                  <a:lnTo>
                    <a:pt x="608925" y="100709"/>
                  </a:lnTo>
                  <a:cubicBezTo>
                    <a:pt x="608925" y="156329"/>
                    <a:pt x="563836" y="201418"/>
                    <a:pt x="508216" y="201418"/>
                  </a:cubicBezTo>
                  <a:lnTo>
                    <a:pt x="100709" y="201418"/>
                  </a:lnTo>
                  <a:cubicBezTo>
                    <a:pt x="73999" y="201418"/>
                    <a:pt x="48384" y="190808"/>
                    <a:pt x="29497" y="171921"/>
                  </a:cubicBezTo>
                  <a:cubicBezTo>
                    <a:pt x="10610" y="153035"/>
                    <a:pt x="0" y="127419"/>
                    <a:pt x="0" y="100709"/>
                  </a:cubicBezTo>
                  <a:lnTo>
                    <a:pt x="0" y="100709"/>
                  </a:lnTo>
                  <a:cubicBezTo>
                    <a:pt x="0" y="73999"/>
                    <a:pt x="10610" y="48384"/>
                    <a:pt x="29497" y="29497"/>
                  </a:cubicBezTo>
                  <a:cubicBezTo>
                    <a:pt x="48384" y="10610"/>
                    <a:pt x="73999" y="0"/>
                    <a:pt x="100709" y="0"/>
                  </a:cubicBezTo>
                  <a:close/>
                </a:path>
              </a:pathLst>
            </a:custGeom>
            <a:solidFill>
              <a:srgbClr val="04040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TextBox 85"/>
            <p:cNvSpPr txBox="1"/>
            <p:nvPr/>
          </p:nvSpPr>
          <p:spPr>
            <a:xfrm>
              <a:off x="0" y="-66675"/>
              <a:ext cx="608925" cy="2680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b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ADIM V</a:t>
              </a:r>
            </a:p>
          </p:txBody>
        </p:sp>
      </p:grpSp>
      <p:sp>
        <p:nvSpPr>
          <p:cNvPr id="86" name="Freeform 86"/>
          <p:cNvSpPr/>
          <p:nvPr/>
        </p:nvSpPr>
        <p:spPr>
          <a:xfrm>
            <a:off x="1816845" y="3706067"/>
            <a:ext cx="952500" cy="952500"/>
          </a:xfrm>
          <a:custGeom>
            <a:avLst/>
            <a:gdLst/>
            <a:ahLst/>
            <a:cxnLst/>
            <a:rect l="l" t="t" r="r" b="b"/>
            <a:pathLst>
              <a:path w="952500" h="952500">
                <a:moveTo>
                  <a:pt x="0" y="0"/>
                </a:moveTo>
                <a:lnTo>
                  <a:pt x="952500" y="0"/>
                </a:lnTo>
                <a:lnTo>
                  <a:pt x="9525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7" name="Freeform 87"/>
          <p:cNvSpPr/>
          <p:nvPr/>
        </p:nvSpPr>
        <p:spPr>
          <a:xfrm>
            <a:off x="4557207" y="7876854"/>
            <a:ext cx="952500" cy="952500"/>
          </a:xfrm>
          <a:custGeom>
            <a:avLst/>
            <a:gdLst/>
            <a:ahLst/>
            <a:cxnLst/>
            <a:rect l="l" t="t" r="r" b="b"/>
            <a:pathLst>
              <a:path w="952500" h="952500">
                <a:moveTo>
                  <a:pt x="0" y="0"/>
                </a:moveTo>
                <a:lnTo>
                  <a:pt x="952500" y="0"/>
                </a:lnTo>
                <a:lnTo>
                  <a:pt x="9525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8" name="Freeform 88"/>
          <p:cNvSpPr/>
          <p:nvPr/>
        </p:nvSpPr>
        <p:spPr>
          <a:xfrm>
            <a:off x="7447891" y="3687017"/>
            <a:ext cx="698897" cy="952500"/>
          </a:xfrm>
          <a:custGeom>
            <a:avLst/>
            <a:gdLst/>
            <a:ahLst/>
            <a:cxnLst/>
            <a:rect l="l" t="t" r="r" b="b"/>
            <a:pathLst>
              <a:path w="698897" h="952500">
                <a:moveTo>
                  <a:pt x="0" y="0"/>
                </a:moveTo>
                <a:lnTo>
                  <a:pt x="698897" y="0"/>
                </a:lnTo>
                <a:lnTo>
                  <a:pt x="698897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9" name="Freeform 89"/>
          <p:cNvSpPr/>
          <p:nvPr/>
        </p:nvSpPr>
        <p:spPr>
          <a:xfrm>
            <a:off x="10039444" y="7867329"/>
            <a:ext cx="952500" cy="952500"/>
          </a:xfrm>
          <a:custGeom>
            <a:avLst/>
            <a:gdLst/>
            <a:ahLst/>
            <a:cxnLst/>
            <a:rect l="l" t="t" r="r" b="b"/>
            <a:pathLst>
              <a:path w="952500" h="952500">
                <a:moveTo>
                  <a:pt x="0" y="0"/>
                </a:moveTo>
                <a:lnTo>
                  <a:pt x="952500" y="0"/>
                </a:lnTo>
                <a:lnTo>
                  <a:pt x="9525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0" name="Freeform 90"/>
          <p:cNvSpPr/>
          <p:nvPr/>
        </p:nvSpPr>
        <p:spPr>
          <a:xfrm>
            <a:off x="12781277" y="3897208"/>
            <a:ext cx="1031875" cy="619125"/>
          </a:xfrm>
          <a:custGeom>
            <a:avLst/>
            <a:gdLst/>
            <a:ahLst/>
            <a:cxnLst/>
            <a:rect l="l" t="t" r="r" b="b"/>
            <a:pathLst>
              <a:path w="1031875" h="619125">
                <a:moveTo>
                  <a:pt x="0" y="0"/>
                </a:moveTo>
                <a:lnTo>
                  <a:pt x="1031875" y="0"/>
                </a:lnTo>
                <a:lnTo>
                  <a:pt x="1031875" y="619125"/>
                </a:lnTo>
                <a:lnTo>
                  <a:pt x="0" y="619125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1" name="Freeform 91"/>
          <p:cNvSpPr/>
          <p:nvPr/>
        </p:nvSpPr>
        <p:spPr>
          <a:xfrm>
            <a:off x="15554559" y="7914954"/>
            <a:ext cx="871410" cy="857250"/>
          </a:xfrm>
          <a:custGeom>
            <a:avLst/>
            <a:gdLst/>
            <a:ahLst/>
            <a:cxnLst/>
            <a:rect l="l" t="t" r="r" b="b"/>
            <a:pathLst>
              <a:path w="871410" h="857250">
                <a:moveTo>
                  <a:pt x="0" y="0"/>
                </a:moveTo>
                <a:lnTo>
                  <a:pt x="871410" y="0"/>
                </a:lnTo>
                <a:lnTo>
                  <a:pt x="871410" y="857250"/>
                </a:lnTo>
                <a:lnTo>
                  <a:pt x="0" y="85725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2" name="Freeform 92"/>
          <p:cNvSpPr/>
          <p:nvPr/>
        </p:nvSpPr>
        <p:spPr>
          <a:xfrm>
            <a:off x="16067314" y="-35349"/>
            <a:ext cx="2297736" cy="1723302"/>
          </a:xfrm>
          <a:custGeom>
            <a:avLst/>
            <a:gdLst/>
            <a:ahLst/>
            <a:cxnLst/>
            <a:rect l="l" t="t" r="r" b="b"/>
            <a:pathLst>
              <a:path w="2297736" h="1723302">
                <a:moveTo>
                  <a:pt x="0" y="0"/>
                </a:moveTo>
                <a:lnTo>
                  <a:pt x="2297736" y="0"/>
                </a:lnTo>
                <a:lnTo>
                  <a:pt x="2297736" y="1723302"/>
                </a:lnTo>
                <a:lnTo>
                  <a:pt x="0" y="1723302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1">
              <a:alphaModFix amt="9000"/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3" name="Freeform 93"/>
          <p:cNvSpPr/>
          <p:nvPr/>
        </p:nvSpPr>
        <p:spPr>
          <a:xfrm>
            <a:off x="-77050" y="933450"/>
            <a:ext cx="2057532" cy="2091519"/>
          </a:xfrm>
          <a:custGeom>
            <a:avLst/>
            <a:gdLst/>
            <a:ahLst/>
            <a:cxnLst/>
            <a:rect l="l" t="t" r="r" b="b"/>
            <a:pathLst>
              <a:path w="2057532" h="2091519">
                <a:moveTo>
                  <a:pt x="0" y="0"/>
                </a:moveTo>
                <a:lnTo>
                  <a:pt x="2057532" y="0"/>
                </a:lnTo>
                <a:lnTo>
                  <a:pt x="2057532" y="2091519"/>
                </a:lnTo>
                <a:lnTo>
                  <a:pt x="0" y="2091519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3">
              <a:alphaModFix amt="8000"/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rcRect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94" name="TextBox 94"/>
          <p:cNvSpPr txBox="1"/>
          <p:nvPr/>
        </p:nvSpPr>
        <p:spPr>
          <a:xfrm>
            <a:off x="2286800" y="933450"/>
            <a:ext cx="13714401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MAKINE ÖĞRENMESI YAŞAM DÖNGÜSÜ HARITASI</a:t>
            </a:r>
          </a:p>
        </p:txBody>
      </p:sp>
      <p:sp>
        <p:nvSpPr>
          <p:cNvPr id="95" name="TextBox 95"/>
          <p:cNvSpPr txBox="1"/>
          <p:nvPr/>
        </p:nvSpPr>
        <p:spPr>
          <a:xfrm>
            <a:off x="960962" y="6614904"/>
            <a:ext cx="2813353" cy="314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91"/>
              </a:lnSpc>
            </a:pPr>
            <a:r>
              <a:rPr lang="en-US" sz="1993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 TANIMLANIR</a:t>
            </a:r>
          </a:p>
        </p:txBody>
      </p:sp>
      <p:sp>
        <p:nvSpPr>
          <p:cNvPr id="96" name="TextBox 96"/>
          <p:cNvSpPr txBox="1"/>
          <p:nvPr/>
        </p:nvSpPr>
        <p:spPr>
          <a:xfrm>
            <a:off x="951716" y="7205632"/>
            <a:ext cx="2682757" cy="1196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Modelin çözmesi istediği problem olabildiğince ayrıntılı tanımlanmaya çalışılır.</a:t>
            </a:r>
          </a:p>
        </p:txBody>
      </p:sp>
      <p:sp>
        <p:nvSpPr>
          <p:cNvPr id="97" name="TextBox 97"/>
          <p:cNvSpPr txBox="1"/>
          <p:nvPr/>
        </p:nvSpPr>
        <p:spPr>
          <a:xfrm>
            <a:off x="3701324" y="4411558"/>
            <a:ext cx="2664266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VERI TOPLANIR</a:t>
            </a:r>
          </a:p>
        </p:txBody>
      </p:sp>
      <p:sp>
        <p:nvSpPr>
          <p:cNvPr id="98" name="TextBox 98"/>
          <p:cNvSpPr txBox="1"/>
          <p:nvPr/>
        </p:nvSpPr>
        <p:spPr>
          <a:xfrm>
            <a:off x="2286800" y="1828792"/>
            <a:ext cx="13714401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 TANIMINDAN DAĞITIMA KADAR OLAN YOLCULUK</a:t>
            </a:r>
          </a:p>
        </p:txBody>
      </p:sp>
      <p:sp>
        <p:nvSpPr>
          <p:cNvPr id="99" name="TextBox 99"/>
          <p:cNvSpPr txBox="1"/>
          <p:nvPr/>
        </p:nvSpPr>
        <p:spPr>
          <a:xfrm>
            <a:off x="9183561" y="4411558"/>
            <a:ext cx="2664266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11"/>
              </a:lnSpc>
            </a:pPr>
            <a:r>
              <a:rPr lang="en-US" sz="1926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 OLUŞTURULUR</a:t>
            </a:r>
          </a:p>
        </p:txBody>
      </p:sp>
      <p:sp>
        <p:nvSpPr>
          <p:cNvPr id="100" name="TextBox 100"/>
          <p:cNvSpPr txBox="1"/>
          <p:nvPr/>
        </p:nvSpPr>
        <p:spPr>
          <a:xfrm>
            <a:off x="3692078" y="4923264"/>
            <a:ext cx="2682757" cy="1491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Projeye bağlı olarak veriler internetten toplanabilir, DB’den alınabilir veya müşteri tarafından verilebilir.</a:t>
            </a:r>
          </a:p>
        </p:txBody>
      </p:sp>
      <p:sp>
        <p:nvSpPr>
          <p:cNvPr id="101" name="TextBox 101"/>
          <p:cNvSpPr txBox="1"/>
          <p:nvPr/>
        </p:nvSpPr>
        <p:spPr>
          <a:xfrm>
            <a:off x="9174315" y="4923264"/>
            <a:ext cx="2682757" cy="1491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Baseline model ile başlanıp, iteratif bir şekilde daha kompleks modellere geçilir. Son modele karar verilir.</a:t>
            </a:r>
          </a:p>
        </p:txBody>
      </p:sp>
      <p:sp>
        <p:nvSpPr>
          <p:cNvPr id="102" name="TextBox 102"/>
          <p:cNvSpPr txBox="1"/>
          <p:nvPr/>
        </p:nvSpPr>
        <p:spPr>
          <a:xfrm>
            <a:off x="6441686" y="6614904"/>
            <a:ext cx="2664266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VERI HAZIRLANIR</a:t>
            </a:r>
          </a:p>
        </p:txBody>
      </p:sp>
      <p:sp>
        <p:nvSpPr>
          <p:cNvPr id="103" name="TextBox 103"/>
          <p:cNvSpPr txBox="1"/>
          <p:nvPr/>
        </p:nvSpPr>
        <p:spPr>
          <a:xfrm>
            <a:off x="6432441" y="7129254"/>
            <a:ext cx="2927247" cy="1121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93"/>
              </a:lnSpc>
            </a:pPr>
            <a:r>
              <a:rPr lang="en-US" sz="1687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Genellikle bu aşamada veri model için hazır hale getirilir. Ön-işleme adımları daha sonra yapılabilir.</a:t>
            </a:r>
          </a:p>
        </p:txBody>
      </p:sp>
      <p:sp>
        <p:nvSpPr>
          <p:cNvPr id="104" name="TextBox 104"/>
          <p:cNvSpPr txBox="1"/>
          <p:nvPr/>
        </p:nvSpPr>
        <p:spPr>
          <a:xfrm>
            <a:off x="14662772" y="4049608"/>
            <a:ext cx="2664266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 CANLIYA ALINIR</a:t>
            </a:r>
          </a:p>
        </p:txBody>
      </p:sp>
      <p:sp>
        <p:nvSpPr>
          <p:cNvPr id="105" name="TextBox 105"/>
          <p:cNvSpPr txBox="1"/>
          <p:nvPr/>
        </p:nvSpPr>
        <p:spPr>
          <a:xfrm>
            <a:off x="14653527" y="4932789"/>
            <a:ext cx="2682757" cy="1037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73"/>
              </a:lnSpc>
            </a:pPr>
            <a:r>
              <a:rPr lang="en-US" sz="1594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Modeli belirlenen platform veya cihazda çalıştırılır ve nasıl davrandığı sürekli gözlemlenir.</a:t>
            </a:r>
          </a:p>
        </p:txBody>
      </p:sp>
      <p:sp>
        <p:nvSpPr>
          <p:cNvPr id="106" name="TextBox 106"/>
          <p:cNvSpPr txBox="1"/>
          <p:nvPr/>
        </p:nvSpPr>
        <p:spPr>
          <a:xfrm>
            <a:off x="11922410" y="6413887"/>
            <a:ext cx="2664266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5"/>
              </a:lnSpc>
            </a:pPr>
            <a:r>
              <a:rPr lang="en-US" sz="227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 TEST EDILIR</a:t>
            </a:r>
          </a:p>
        </p:txBody>
      </p:sp>
      <p:sp>
        <p:nvSpPr>
          <p:cNvPr id="107" name="TextBox 107"/>
          <p:cNvSpPr txBox="1"/>
          <p:nvPr/>
        </p:nvSpPr>
        <p:spPr>
          <a:xfrm>
            <a:off x="11913081" y="7110014"/>
            <a:ext cx="2922850" cy="1196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sz="1800" dirty="0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Uygun </a:t>
            </a:r>
            <a:r>
              <a:rPr lang="en-US" sz="1800" dirty="0" err="1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metriklerle</a:t>
            </a:r>
            <a:r>
              <a:rPr lang="en-US" sz="1800" dirty="0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modelin</a:t>
            </a:r>
            <a:r>
              <a:rPr lang="en-US" sz="1800" dirty="0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daha</a:t>
            </a:r>
            <a:r>
              <a:rPr lang="en-US" sz="1800" dirty="0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önce</a:t>
            </a:r>
            <a:r>
              <a:rPr lang="en-US" sz="1800" dirty="0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hiç</a:t>
            </a:r>
            <a:r>
              <a:rPr lang="en-US" sz="1800" dirty="0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görmediği</a:t>
            </a:r>
            <a:r>
              <a:rPr lang="en-US" sz="1800" dirty="0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verisetindeki</a:t>
            </a:r>
            <a:r>
              <a:rPr lang="en-US" sz="1800" dirty="0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performansına</a:t>
            </a:r>
            <a:r>
              <a:rPr lang="en-US" sz="1800" dirty="0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bakarız</a:t>
            </a:r>
            <a:r>
              <a:rPr lang="en-US" sz="1800" dirty="0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  <p:grpSp>
        <p:nvGrpSpPr>
          <p:cNvPr id="108" name="Group 108"/>
          <p:cNvGrpSpPr/>
          <p:nvPr/>
        </p:nvGrpSpPr>
        <p:grpSpPr>
          <a:xfrm>
            <a:off x="0" y="0"/>
            <a:ext cx="5032315" cy="2542219"/>
            <a:chOff x="0" y="0"/>
            <a:chExt cx="6709753" cy="3389626"/>
          </a:xfrm>
        </p:grpSpPr>
        <p:sp>
          <p:nvSpPr>
            <p:cNvPr id="109" name="Freeform 109"/>
            <p:cNvSpPr/>
            <p:nvPr/>
          </p:nvSpPr>
          <p:spPr>
            <a:xfrm>
              <a:off x="0" y="0"/>
              <a:ext cx="3709577" cy="3389626"/>
            </a:xfrm>
            <a:custGeom>
              <a:avLst/>
              <a:gdLst/>
              <a:ahLst/>
              <a:cxnLst/>
              <a:rect l="l" t="t" r="r" b="b"/>
              <a:pathLst>
                <a:path w="3709577" h="3389626">
                  <a:moveTo>
                    <a:pt x="0" y="0"/>
                  </a:moveTo>
                  <a:lnTo>
                    <a:pt x="3709577" y="0"/>
                  </a:lnTo>
                  <a:lnTo>
                    <a:pt x="3709577" y="3389626"/>
                  </a:lnTo>
                  <a:lnTo>
                    <a:pt x="0" y="3389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5">
                <a:alphaModFix amt="5000"/>
                <a:extLst>
                  <a:ext uri="{96DAC541-7B7A-43D3-8B79-37D633B846F1}">
                    <asvg:svgBlip xmlns:asvg="http://schemas.microsoft.com/office/drawing/2016/SVG/main" r:embed="rId2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Freeform 110"/>
            <p:cNvSpPr/>
            <p:nvPr/>
          </p:nvSpPr>
          <p:spPr>
            <a:xfrm>
              <a:off x="3510794" y="0"/>
              <a:ext cx="3198959" cy="3389626"/>
            </a:xfrm>
            <a:custGeom>
              <a:avLst/>
              <a:gdLst/>
              <a:ahLst/>
              <a:cxnLst/>
              <a:rect l="l" t="t" r="r" b="b"/>
              <a:pathLst>
                <a:path w="3198959" h="3389626">
                  <a:moveTo>
                    <a:pt x="0" y="0"/>
                  </a:moveTo>
                  <a:lnTo>
                    <a:pt x="3198959" y="0"/>
                  </a:lnTo>
                  <a:lnTo>
                    <a:pt x="3198959" y="3389626"/>
                  </a:lnTo>
                  <a:lnTo>
                    <a:pt x="0" y="3389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7">
                <a:alphaModFix amt="5000"/>
                <a:extLst>
                  <a:ext uri="{96DAC541-7B7A-43D3-8B79-37D633B846F1}">
                    <asvg:svgBlip xmlns:asvg="http://schemas.microsoft.com/office/drawing/2016/SVG/main" r:embed="rId28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5" name="Slide Number Placeholder 114">
            <a:extLst>
              <a:ext uri="{FF2B5EF4-FFF2-40B4-BE49-F238E27FC236}">
                <a16:creationId xmlns:a16="http://schemas.microsoft.com/office/drawing/2014/main" id="{E7844089-699A-64AE-1D76-02EA3E5E7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88854" y="9809428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96488" y="3262741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626517" y="4880809"/>
            <a:ext cx="826535" cy="520029"/>
            <a:chOff x="0" y="0"/>
            <a:chExt cx="1098556" cy="69117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98556" cy="691176"/>
            </a:xfrm>
            <a:custGeom>
              <a:avLst/>
              <a:gdLst/>
              <a:ahLst/>
              <a:cxnLst/>
              <a:rect l="l" t="t" r="r" b="b"/>
              <a:pathLst>
                <a:path w="1098556" h="691176">
                  <a:moveTo>
                    <a:pt x="549278" y="691176"/>
                  </a:moveTo>
                  <a:lnTo>
                    <a:pt x="1098556" y="0"/>
                  </a:lnTo>
                  <a:lnTo>
                    <a:pt x="0" y="0"/>
                  </a:lnTo>
                  <a:lnTo>
                    <a:pt x="549278" y="691176"/>
                  </a:lnTo>
                  <a:close/>
                </a:path>
              </a:pathLst>
            </a:custGeom>
            <a:solidFill>
              <a:srgbClr val="14141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71649" y="-7780"/>
              <a:ext cx="755257" cy="378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3944647" y="7071425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 rot="-10800000">
            <a:off x="4474676" y="6801886"/>
            <a:ext cx="826535" cy="520029"/>
            <a:chOff x="0" y="0"/>
            <a:chExt cx="1098556" cy="69117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98556" cy="691176"/>
            </a:xfrm>
            <a:custGeom>
              <a:avLst/>
              <a:gdLst/>
              <a:ahLst/>
              <a:cxnLst/>
              <a:rect l="l" t="t" r="r" b="b"/>
              <a:pathLst>
                <a:path w="1098556" h="691176">
                  <a:moveTo>
                    <a:pt x="549278" y="691176"/>
                  </a:moveTo>
                  <a:lnTo>
                    <a:pt x="1098556" y="0"/>
                  </a:lnTo>
                  <a:lnTo>
                    <a:pt x="0" y="0"/>
                  </a:lnTo>
                  <a:lnTo>
                    <a:pt x="549278" y="691176"/>
                  </a:lnTo>
                  <a:close/>
                </a:path>
              </a:pathLst>
            </a:custGeom>
            <a:solidFill>
              <a:srgbClr val="FDD63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71649" y="-7780"/>
              <a:ext cx="755257" cy="378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9629533" y="7071425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11" name="Group 11"/>
          <p:cNvGrpSpPr/>
          <p:nvPr/>
        </p:nvGrpSpPr>
        <p:grpSpPr>
          <a:xfrm rot="-10800000">
            <a:off x="10159562" y="6801886"/>
            <a:ext cx="826535" cy="520029"/>
            <a:chOff x="0" y="0"/>
            <a:chExt cx="1098556" cy="6911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98556" cy="691176"/>
            </a:xfrm>
            <a:custGeom>
              <a:avLst/>
              <a:gdLst/>
              <a:ahLst/>
              <a:cxnLst/>
              <a:rect l="l" t="t" r="r" b="b"/>
              <a:pathLst>
                <a:path w="1098556" h="691176">
                  <a:moveTo>
                    <a:pt x="549278" y="691176"/>
                  </a:moveTo>
                  <a:lnTo>
                    <a:pt x="1098556" y="0"/>
                  </a:lnTo>
                  <a:lnTo>
                    <a:pt x="0" y="0"/>
                  </a:lnTo>
                  <a:lnTo>
                    <a:pt x="549278" y="691176"/>
                  </a:lnTo>
                  <a:close/>
                </a:path>
              </a:pathLst>
            </a:custGeom>
            <a:solidFill>
              <a:srgbClr val="FDD63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71649" y="-7780"/>
              <a:ext cx="755257" cy="378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15304919" y="7071425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15" name="Group 15"/>
          <p:cNvGrpSpPr/>
          <p:nvPr/>
        </p:nvGrpSpPr>
        <p:grpSpPr>
          <a:xfrm rot="-10800000">
            <a:off x="15834948" y="6801886"/>
            <a:ext cx="826535" cy="520029"/>
            <a:chOff x="0" y="0"/>
            <a:chExt cx="1098556" cy="69117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98556" cy="691176"/>
            </a:xfrm>
            <a:custGeom>
              <a:avLst/>
              <a:gdLst/>
              <a:ahLst/>
              <a:cxnLst/>
              <a:rect l="l" t="t" r="r" b="b"/>
              <a:pathLst>
                <a:path w="1098556" h="691176">
                  <a:moveTo>
                    <a:pt x="549278" y="691176"/>
                  </a:moveTo>
                  <a:lnTo>
                    <a:pt x="1098556" y="0"/>
                  </a:lnTo>
                  <a:lnTo>
                    <a:pt x="0" y="0"/>
                  </a:lnTo>
                  <a:lnTo>
                    <a:pt x="549278" y="691176"/>
                  </a:lnTo>
                  <a:close/>
                </a:path>
              </a:pathLst>
            </a:custGeom>
            <a:solidFill>
              <a:srgbClr val="FDD63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71649" y="-7780"/>
              <a:ext cx="755257" cy="378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6790933" y="3262741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19" name="Group 19"/>
          <p:cNvGrpSpPr/>
          <p:nvPr/>
        </p:nvGrpSpPr>
        <p:grpSpPr>
          <a:xfrm>
            <a:off x="7320962" y="4880809"/>
            <a:ext cx="826535" cy="520029"/>
            <a:chOff x="0" y="0"/>
            <a:chExt cx="1098556" cy="691176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98556" cy="691176"/>
            </a:xfrm>
            <a:custGeom>
              <a:avLst/>
              <a:gdLst/>
              <a:ahLst/>
              <a:cxnLst/>
              <a:rect l="l" t="t" r="r" b="b"/>
              <a:pathLst>
                <a:path w="1098556" h="691176">
                  <a:moveTo>
                    <a:pt x="549278" y="691176"/>
                  </a:moveTo>
                  <a:lnTo>
                    <a:pt x="1098556" y="0"/>
                  </a:lnTo>
                  <a:lnTo>
                    <a:pt x="0" y="0"/>
                  </a:lnTo>
                  <a:lnTo>
                    <a:pt x="549278" y="691176"/>
                  </a:lnTo>
                  <a:close/>
                </a:path>
              </a:pathLst>
            </a:custGeom>
            <a:solidFill>
              <a:srgbClr val="14141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71649" y="-7780"/>
              <a:ext cx="755257" cy="378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12464377" y="3262741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23" name="Group 23"/>
          <p:cNvGrpSpPr/>
          <p:nvPr/>
        </p:nvGrpSpPr>
        <p:grpSpPr>
          <a:xfrm>
            <a:off x="12994406" y="4880809"/>
            <a:ext cx="826535" cy="520029"/>
            <a:chOff x="0" y="0"/>
            <a:chExt cx="1098556" cy="691176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98556" cy="691176"/>
            </a:xfrm>
            <a:custGeom>
              <a:avLst/>
              <a:gdLst/>
              <a:ahLst/>
              <a:cxnLst/>
              <a:rect l="l" t="t" r="r" b="b"/>
              <a:pathLst>
                <a:path w="1098556" h="691176">
                  <a:moveTo>
                    <a:pt x="549278" y="691176"/>
                  </a:moveTo>
                  <a:lnTo>
                    <a:pt x="1098556" y="0"/>
                  </a:lnTo>
                  <a:lnTo>
                    <a:pt x="0" y="0"/>
                  </a:lnTo>
                  <a:lnTo>
                    <a:pt x="549278" y="691176"/>
                  </a:lnTo>
                  <a:close/>
                </a:path>
              </a:pathLst>
            </a:custGeom>
            <a:solidFill>
              <a:srgbClr val="14141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171649" y="-7780"/>
              <a:ext cx="755257" cy="378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096488" y="3262741"/>
            <a:ext cx="1886593" cy="1886593"/>
            <a:chOff x="0" y="0"/>
            <a:chExt cx="2515457" cy="2515457"/>
          </a:xfrm>
        </p:grpSpPr>
        <p:grpSp>
          <p:nvGrpSpPr>
            <p:cNvPr id="27" name="Group 27"/>
            <p:cNvGrpSpPr/>
            <p:nvPr/>
          </p:nvGrpSpPr>
          <p:grpSpPr>
            <a:xfrm>
              <a:off x="0" y="0"/>
              <a:ext cx="2515457" cy="2515457"/>
              <a:chOff x="0" y="0"/>
              <a:chExt cx="812800" cy="812800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141414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9" name="TextBox 29"/>
              <p:cNvSpPr txBox="1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lIns="51456" tIns="51456" rIns="51456" bIns="5145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30" name="Group 30"/>
            <p:cNvGrpSpPr/>
            <p:nvPr/>
          </p:nvGrpSpPr>
          <p:grpSpPr>
            <a:xfrm rot="-5400000">
              <a:off x="317498" y="317498"/>
              <a:ext cx="1880461" cy="1880461"/>
              <a:chOff x="0" y="0"/>
              <a:chExt cx="812800" cy="8128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2" name="TextBox 32"/>
              <p:cNvSpPr txBox="1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lIns="45781" tIns="45781" rIns="45781" bIns="45781" rtlCol="0" anchor="ctr"/>
              <a:lstStyle/>
              <a:p>
                <a:pPr algn="ctr">
                  <a:lnSpc>
                    <a:spcPts val="1743"/>
                  </a:lnSpc>
                </a:pPr>
                <a:endParaRPr/>
              </a:p>
            </p:txBody>
          </p:sp>
        </p:grpSp>
      </p:grpSp>
      <p:grpSp>
        <p:nvGrpSpPr>
          <p:cNvPr id="33" name="Group 33"/>
          <p:cNvGrpSpPr/>
          <p:nvPr/>
        </p:nvGrpSpPr>
        <p:grpSpPr>
          <a:xfrm>
            <a:off x="6790933" y="3262741"/>
            <a:ext cx="1886593" cy="1886593"/>
            <a:chOff x="0" y="0"/>
            <a:chExt cx="2515457" cy="2515457"/>
          </a:xfrm>
        </p:grpSpPr>
        <p:grpSp>
          <p:nvGrpSpPr>
            <p:cNvPr id="34" name="Group 34"/>
            <p:cNvGrpSpPr/>
            <p:nvPr/>
          </p:nvGrpSpPr>
          <p:grpSpPr>
            <a:xfrm>
              <a:off x="0" y="0"/>
              <a:ext cx="2515457" cy="2515457"/>
              <a:chOff x="0" y="0"/>
              <a:chExt cx="812800" cy="812800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141414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6" name="TextBox 36"/>
              <p:cNvSpPr txBox="1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lIns="51456" tIns="51456" rIns="51456" bIns="5145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 rot="-5400000">
              <a:off x="317498" y="317498"/>
              <a:ext cx="1880461" cy="1880461"/>
              <a:chOff x="0" y="0"/>
              <a:chExt cx="812800" cy="8128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9" name="TextBox 39"/>
              <p:cNvSpPr txBox="1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lIns="45781" tIns="45781" rIns="45781" bIns="45781" rtlCol="0" anchor="ctr"/>
              <a:lstStyle/>
              <a:p>
                <a:pPr algn="ctr">
                  <a:lnSpc>
                    <a:spcPts val="1743"/>
                  </a:lnSpc>
                </a:pPr>
                <a:endParaRPr/>
              </a:p>
            </p:txBody>
          </p:sp>
        </p:grpSp>
      </p:grpSp>
      <p:grpSp>
        <p:nvGrpSpPr>
          <p:cNvPr id="40" name="Group 40"/>
          <p:cNvGrpSpPr/>
          <p:nvPr/>
        </p:nvGrpSpPr>
        <p:grpSpPr>
          <a:xfrm>
            <a:off x="3944647" y="7071425"/>
            <a:ext cx="1886593" cy="1886593"/>
            <a:chOff x="0" y="0"/>
            <a:chExt cx="2515457" cy="2515457"/>
          </a:xfrm>
        </p:grpSpPr>
        <p:grpSp>
          <p:nvGrpSpPr>
            <p:cNvPr id="41" name="Group 41"/>
            <p:cNvGrpSpPr/>
            <p:nvPr/>
          </p:nvGrpSpPr>
          <p:grpSpPr>
            <a:xfrm>
              <a:off x="0" y="0"/>
              <a:ext cx="2515457" cy="2515457"/>
              <a:chOff x="0" y="0"/>
              <a:chExt cx="812800" cy="812800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DD63A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" name="TextBox 43"/>
              <p:cNvSpPr txBox="1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lIns="51456" tIns="51456" rIns="51456" bIns="5145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44" name="Group 44"/>
            <p:cNvGrpSpPr/>
            <p:nvPr/>
          </p:nvGrpSpPr>
          <p:grpSpPr>
            <a:xfrm rot="-5400000">
              <a:off x="317498" y="317498"/>
              <a:ext cx="1880461" cy="1880461"/>
              <a:chOff x="0" y="0"/>
              <a:chExt cx="812800" cy="812800"/>
            </a:xfrm>
          </p:grpSpPr>
          <p:sp>
            <p:nvSpPr>
              <p:cNvPr id="45" name="Freeform 4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6" name="TextBox 46"/>
              <p:cNvSpPr txBox="1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lIns="45781" tIns="45781" rIns="45781" bIns="45781" rtlCol="0" anchor="ctr"/>
              <a:lstStyle/>
              <a:p>
                <a:pPr algn="ctr">
                  <a:lnSpc>
                    <a:spcPts val="1743"/>
                  </a:lnSpc>
                </a:pPr>
                <a:endParaRPr/>
              </a:p>
            </p:txBody>
          </p:sp>
        </p:grpSp>
      </p:grpSp>
      <p:grpSp>
        <p:nvGrpSpPr>
          <p:cNvPr id="47" name="Group 47"/>
          <p:cNvGrpSpPr/>
          <p:nvPr/>
        </p:nvGrpSpPr>
        <p:grpSpPr>
          <a:xfrm>
            <a:off x="9629533" y="7071425"/>
            <a:ext cx="1886593" cy="1886593"/>
            <a:chOff x="0" y="0"/>
            <a:chExt cx="2515457" cy="2515457"/>
          </a:xfrm>
        </p:grpSpPr>
        <p:grpSp>
          <p:nvGrpSpPr>
            <p:cNvPr id="48" name="Group 48"/>
            <p:cNvGrpSpPr/>
            <p:nvPr/>
          </p:nvGrpSpPr>
          <p:grpSpPr>
            <a:xfrm>
              <a:off x="0" y="0"/>
              <a:ext cx="2515457" cy="2515457"/>
              <a:chOff x="0" y="0"/>
              <a:chExt cx="812800" cy="812800"/>
            </a:xfrm>
          </p:grpSpPr>
          <p:sp>
            <p:nvSpPr>
              <p:cNvPr id="49" name="Freeform 4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DD63A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" name="TextBox 50"/>
              <p:cNvSpPr txBox="1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lIns="51456" tIns="51456" rIns="51456" bIns="5145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51" name="Group 51"/>
            <p:cNvGrpSpPr/>
            <p:nvPr/>
          </p:nvGrpSpPr>
          <p:grpSpPr>
            <a:xfrm rot="-5400000">
              <a:off x="317498" y="317498"/>
              <a:ext cx="1880461" cy="1880461"/>
              <a:chOff x="0" y="0"/>
              <a:chExt cx="812800" cy="812800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3" name="TextBox 53"/>
              <p:cNvSpPr txBox="1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lIns="45781" tIns="45781" rIns="45781" bIns="45781" rtlCol="0" anchor="ctr"/>
              <a:lstStyle/>
              <a:p>
                <a:pPr algn="ctr">
                  <a:lnSpc>
                    <a:spcPts val="1743"/>
                  </a:lnSpc>
                </a:pPr>
                <a:endParaRPr/>
              </a:p>
            </p:txBody>
          </p:sp>
        </p:grpSp>
      </p:grpSp>
      <p:grpSp>
        <p:nvGrpSpPr>
          <p:cNvPr id="54" name="Group 54"/>
          <p:cNvGrpSpPr/>
          <p:nvPr/>
        </p:nvGrpSpPr>
        <p:grpSpPr>
          <a:xfrm rot="-5400000">
            <a:off x="3279716" y="5909429"/>
            <a:ext cx="387632" cy="387632"/>
            <a:chOff x="0" y="0"/>
            <a:chExt cx="812800" cy="812800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76200" cap="sq">
              <a:solidFill>
                <a:srgbClr val="274653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TextBox 5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57" name="Group 57"/>
          <p:cNvGrpSpPr/>
          <p:nvPr/>
        </p:nvGrpSpPr>
        <p:grpSpPr>
          <a:xfrm rot="-5400000">
            <a:off x="8952867" y="5909429"/>
            <a:ext cx="387632" cy="387632"/>
            <a:chOff x="0" y="0"/>
            <a:chExt cx="812800" cy="812800"/>
          </a:xfrm>
        </p:grpSpPr>
        <p:sp>
          <p:nvSpPr>
            <p:cNvPr id="58" name="Freeform 5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76200" cap="sq">
              <a:solidFill>
                <a:srgbClr val="E9C36A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TextBox 5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60" name="Group 60"/>
          <p:cNvGrpSpPr/>
          <p:nvPr/>
        </p:nvGrpSpPr>
        <p:grpSpPr>
          <a:xfrm rot="-5400000">
            <a:off x="6116291" y="5909429"/>
            <a:ext cx="387632" cy="387632"/>
            <a:chOff x="0" y="0"/>
            <a:chExt cx="812800" cy="812800"/>
          </a:xfrm>
        </p:grpSpPr>
        <p:sp>
          <p:nvSpPr>
            <p:cNvPr id="61" name="Freeform 6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76200" cap="sq">
              <a:solidFill>
                <a:srgbClr val="2C9D8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TextBox 6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63" name="Group 63"/>
          <p:cNvGrpSpPr/>
          <p:nvPr/>
        </p:nvGrpSpPr>
        <p:grpSpPr>
          <a:xfrm rot="-5400000">
            <a:off x="11789442" y="5909429"/>
            <a:ext cx="387632" cy="387632"/>
            <a:chOff x="0" y="0"/>
            <a:chExt cx="812800" cy="812800"/>
          </a:xfrm>
        </p:grpSpPr>
        <p:sp>
          <p:nvSpPr>
            <p:cNvPr id="64" name="Freeform 6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76200" cap="sq">
              <a:solidFill>
                <a:srgbClr val="ED8959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TextBox 6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66" name="Group 66"/>
          <p:cNvGrpSpPr/>
          <p:nvPr/>
        </p:nvGrpSpPr>
        <p:grpSpPr>
          <a:xfrm>
            <a:off x="897447" y="5948287"/>
            <a:ext cx="2284675" cy="309916"/>
            <a:chOff x="0" y="0"/>
            <a:chExt cx="601725" cy="81624"/>
          </a:xfrm>
        </p:grpSpPr>
        <p:sp>
          <p:nvSpPr>
            <p:cNvPr id="67" name="Freeform 67"/>
            <p:cNvSpPr/>
            <p:nvPr/>
          </p:nvSpPr>
          <p:spPr>
            <a:xfrm>
              <a:off x="0" y="0"/>
              <a:ext cx="601725" cy="81624"/>
            </a:xfrm>
            <a:custGeom>
              <a:avLst/>
              <a:gdLst/>
              <a:ahLst/>
              <a:cxnLst/>
              <a:rect l="l" t="t" r="r" b="b"/>
              <a:pathLst>
                <a:path w="601725" h="81624">
                  <a:moveTo>
                    <a:pt x="40812" y="0"/>
                  </a:moveTo>
                  <a:lnTo>
                    <a:pt x="560913" y="0"/>
                  </a:lnTo>
                  <a:cubicBezTo>
                    <a:pt x="571737" y="0"/>
                    <a:pt x="582118" y="4300"/>
                    <a:pt x="589772" y="11954"/>
                  </a:cubicBezTo>
                  <a:cubicBezTo>
                    <a:pt x="597425" y="19607"/>
                    <a:pt x="601725" y="29988"/>
                    <a:pt x="601725" y="40812"/>
                  </a:cubicBezTo>
                  <a:lnTo>
                    <a:pt x="601725" y="40812"/>
                  </a:lnTo>
                  <a:cubicBezTo>
                    <a:pt x="601725" y="51636"/>
                    <a:pt x="597425" y="62017"/>
                    <a:pt x="589772" y="69670"/>
                  </a:cubicBezTo>
                  <a:cubicBezTo>
                    <a:pt x="582118" y="77324"/>
                    <a:pt x="571737" y="81624"/>
                    <a:pt x="560913" y="81624"/>
                  </a:cubicBezTo>
                  <a:lnTo>
                    <a:pt x="40812" y="81624"/>
                  </a:lnTo>
                  <a:cubicBezTo>
                    <a:pt x="29988" y="81624"/>
                    <a:pt x="19607" y="77324"/>
                    <a:pt x="11954" y="69670"/>
                  </a:cubicBezTo>
                  <a:cubicBezTo>
                    <a:pt x="4300" y="62017"/>
                    <a:pt x="0" y="51636"/>
                    <a:pt x="0" y="40812"/>
                  </a:cubicBezTo>
                  <a:lnTo>
                    <a:pt x="0" y="40812"/>
                  </a:lnTo>
                  <a:cubicBezTo>
                    <a:pt x="0" y="29988"/>
                    <a:pt x="4300" y="19607"/>
                    <a:pt x="11954" y="11954"/>
                  </a:cubicBezTo>
                  <a:cubicBezTo>
                    <a:pt x="19607" y="4300"/>
                    <a:pt x="29988" y="0"/>
                    <a:pt x="40812" y="0"/>
                  </a:cubicBezTo>
                  <a:close/>
                </a:path>
              </a:pathLst>
            </a:custGeom>
            <a:solidFill>
              <a:srgbClr val="14141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8" name="TextBox 68"/>
            <p:cNvSpPr txBox="1"/>
            <p:nvPr/>
          </p:nvSpPr>
          <p:spPr>
            <a:xfrm>
              <a:off x="0" y="-57150"/>
              <a:ext cx="601725" cy="1387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9" name="Group 69"/>
          <p:cNvGrpSpPr/>
          <p:nvPr/>
        </p:nvGrpSpPr>
        <p:grpSpPr>
          <a:xfrm>
            <a:off x="6591892" y="5948287"/>
            <a:ext cx="2284675" cy="309916"/>
            <a:chOff x="0" y="0"/>
            <a:chExt cx="601725" cy="81624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601725" cy="81624"/>
            </a:xfrm>
            <a:custGeom>
              <a:avLst/>
              <a:gdLst/>
              <a:ahLst/>
              <a:cxnLst/>
              <a:rect l="l" t="t" r="r" b="b"/>
              <a:pathLst>
                <a:path w="601725" h="81624">
                  <a:moveTo>
                    <a:pt x="40812" y="0"/>
                  </a:moveTo>
                  <a:lnTo>
                    <a:pt x="560913" y="0"/>
                  </a:lnTo>
                  <a:cubicBezTo>
                    <a:pt x="571737" y="0"/>
                    <a:pt x="582118" y="4300"/>
                    <a:pt x="589772" y="11954"/>
                  </a:cubicBezTo>
                  <a:cubicBezTo>
                    <a:pt x="597425" y="19607"/>
                    <a:pt x="601725" y="29988"/>
                    <a:pt x="601725" y="40812"/>
                  </a:cubicBezTo>
                  <a:lnTo>
                    <a:pt x="601725" y="40812"/>
                  </a:lnTo>
                  <a:cubicBezTo>
                    <a:pt x="601725" y="51636"/>
                    <a:pt x="597425" y="62017"/>
                    <a:pt x="589772" y="69670"/>
                  </a:cubicBezTo>
                  <a:cubicBezTo>
                    <a:pt x="582118" y="77324"/>
                    <a:pt x="571737" y="81624"/>
                    <a:pt x="560913" y="81624"/>
                  </a:cubicBezTo>
                  <a:lnTo>
                    <a:pt x="40812" y="81624"/>
                  </a:lnTo>
                  <a:cubicBezTo>
                    <a:pt x="29988" y="81624"/>
                    <a:pt x="19607" y="77324"/>
                    <a:pt x="11954" y="69670"/>
                  </a:cubicBezTo>
                  <a:cubicBezTo>
                    <a:pt x="4300" y="62017"/>
                    <a:pt x="0" y="51636"/>
                    <a:pt x="0" y="40812"/>
                  </a:cubicBezTo>
                  <a:lnTo>
                    <a:pt x="0" y="40812"/>
                  </a:lnTo>
                  <a:cubicBezTo>
                    <a:pt x="0" y="29988"/>
                    <a:pt x="4300" y="19607"/>
                    <a:pt x="11954" y="11954"/>
                  </a:cubicBezTo>
                  <a:cubicBezTo>
                    <a:pt x="19607" y="4300"/>
                    <a:pt x="29988" y="0"/>
                    <a:pt x="40812" y="0"/>
                  </a:cubicBezTo>
                  <a:close/>
                </a:path>
              </a:pathLst>
            </a:custGeom>
            <a:solidFill>
              <a:srgbClr val="14141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TextBox 71"/>
            <p:cNvSpPr txBox="1"/>
            <p:nvPr/>
          </p:nvSpPr>
          <p:spPr>
            <a:xfrm>
              <a:off x="0" y="-57150"/>
              <a:ext cx="601725" cy="1387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2" name="Group 72"/>
          <p:cNvGrpSpPr/>
          <p:nvPr/>
        </p:nvGrpSpPr>
        <p:grpSpPr>
          <a:xfrm>
            <a:off x="3745606" y="5948287"/>
            <a:ext cx="2284675" cy="309916"/>
            <a:chOff x="0" y="0"/>
            <a:chExt cx="601725" cy="81624"/>
          </a:xfrm>
        </p:grpSpPr>
        <p:sp>
          <p:nvSpPr>
            <p:cNvPr id="73" name="Freeform 73"/>
            <p:cNvSpPr/>
            <p:nvPr/>
          </p:nvSpPr>
          <p:spPr>
            <a:xfrm>
              <a:off x="0" y="0"/>
              <a:ext cx="601725" cy="81624"/>
            </a:xfrm>
            <a:custGeom>
              <a:avLst/>
              <a:gdLst/>
              <a:ahLst/>
              <a:cxnLst/>
              <a:rect l="l" t="t" r="r" b="b"/>
              <a:pathLst>
                <a:path w="601725" h="81624">
                  <a:moveTo>
                    <a:pt x="40812" y="0"/>
                  </a:moveTo>
                  <a:lnTo>
                    <a:pt x="560913" y="0"/>
                  </a:lnTo>
                  <a:cubicBezTo>
                    <a:pt x="571737" y="0"/>
                    <a:pt x="582118" y="4300"/>
                    <a:pt x="589772" y="11954"/>
                  </a:cubicBezTo>
                  <a:cubicBezTo>
                    <a:pt x="597425" y="19607"/>
                    <a:pt x="601725" y="29988"/>
                    <a:pt x="601725" y="40812"/>
                  </a:cubicBezTo>
                  <a:lnTo>
                    <a:pt x="601725" y="40812"/>
                  </a:lnTo>
                  <a:cubicBezTo>
                    <a:pt x="601725" y="51636"/>
                    <a:pt x="597425" y="62017"/>
                    <a:pt x="589772" y="69670"/>
                  </a:cubicBezTo>
                  <a:cubicBezTo>
                    <a:pt x="582118" y="77324"/>
                    <a:pt x="571737" y="81624"/>
                    <a:pt x="560913" y="81624"/>
                  </a:cubicBezTo>
                  <a:lnTo>
                    <a:pt x="40812" y="81624"/>
                  </a:lnTo>
                  <a:cubicBezTo>
                    <a:pt x="29988" y="81624"/>
                    <a:pt x="19607" y="77324"/>
                    <a:pt x="11954" y="69670"/>
                  </a:cubicBezTo>
                  <a:cubicBezTo>
                    <a:pt x="4300" y="62017"/>
                    <a:pt x="0" y="51636"/>
                    <a:pt x="0" y="40812"/>
                  </a:cubicBezTo>
                  <a:lnTo>
                    <a:pt x="0" y="40812"/>
                  </a:lnTo>
                  <a:cubicBezTo>
                    <a:pt x="0" y="29988"/>
                    <a:pt x="4300" y="19607"/>
                    <a:pt x="11954" y="11954"/>
                  </a:cubicBezTo>
                  <a:cubicBezTo>
                    <a:pt x="19607" y="4300"/>
                    <a:pt x="29988" y="0"/>
                    <a:pt x="40812" y="0"/>
                  </a:cubicBezTo>
                  <a:close/>
                </a:path>
              </a:pathLst>
            </a:custGeom>
            <a:solidFill>
              <a:srgbClr val="FDD63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TextBox 74"/>
            <p:cNvSpPr txBox="1"/>
            <p:nvPr/>
          </p:nvSpPr>
          <p:spPr>
            <a:xfrm>
              <a:off x="0" y="-57150"/>
              <a:ext cx="601725" cy="1387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5" name="Group 75"/>
          <p:cNvGrpSpPr/>
          <p:nvPr/>
        </p:nvGrpSpPr>
        <p:grpSpPr>
          <a:xfrm>
            <a:off x="9430492" y="5948287"/>
            <a:ext cx="2284675" cy="309916"/>
            <a:chOff x="0" y="0"/>
            <a:chExt cx="601725" cy="81624"/>
          </a:xfrm>
        </p:grpSpPr>
        <p:sp>
          <p:nvSpPr>
            <p:cNvPr id="76" name="Freeform 76"/>
            <p:cNvSpPr/>
            <p:nvPr/>
          </p:nvSpPr>
          <p:spPr>
            <a:xfrm>
              <a:off x="0" y="0"/>
              <a:ext cx="601725" cy="81624"/>
            </a:xfrm>
            <a:custGeom>
              <a:avLst/>
              <a:gdLst/>
              <a:ahLst/>
              <a:cxnLst/>
              <a:rect l="l" t="t" r="r" b="b"/>
              <a:pathLst>
                <a:path w="601725" h="81624">
                  <a:moveTo>
                    <a:pt x="40812" y="0"/>
                  </a:moveTo>
                  <a:lnTo>
                    <a:pt x="560913" y="0"/>
                  </a:lnTo>
                  <a:cubicBezTo>
                    <a:pt x="571737" y="0"/>
                    <a:pt x="582118" y="4300"/>
                    <a:pt x="589772" y="11954"/>
                  </a:cubicBezTo>
                  <a:cubicBezTo>
                    <a:pt x="597425" y="19607"/>
                    <a:pt x="601725" y="29988"/>
                    <a:pt x="601725" y="40812"/>
                  </a:cubicBezTo>
                  <a:lnTo>
                    <a:pt x="601725" y="40812"/>
                  </a:lnTo>
                  <a:cubicBezTo>
                    <a:pt x="601725" y="51636"/>
                    <a:pt x="597425" y="62017"/>
                    <a:pt x="589772" y="69670"/>
                  </a:cubicBezTo>
                  <a:cubicBezTo>
                    <a:pt x="582118" y="77324"/>
                    <a:pt x="571737" y="81624"/>
                    <a:pt x="560913" y="81624"/>
                  </a:cubicBezTo>
                  <a:lnTo>
                    <a:pt x="40812" y="81624"/>
                  </a:lnTo>
                  <a:cubicBezTo>
                    <a:pt x="29988" y="81624"/>
                    <a:pt x="19607" y="77324"/>
                    <a:pt x="11954" y="69670"/>
                  </a:cubicBezTo>
                  <a:cubicBezTo>
                    <a:pt x="4300" y="62017"/>
                    <a:pt x="0" y="51636"/>
                    <a:pt x="0" y="40812"/>
                  </a:cubicBezTo>
                  <a:lnTo>
                    <a:pt x="0" y="40812"/>
                  </a:lnTo>
                  <a:cubicBezTo>
                    <a:pt x="0" y="29988"/>
                    <a:pt x="4300" y="19607"/>
                    <a:pt x="11954" y="11954"/>
                  </a:cubicBezTo>
                  <a:cubicBezTo>
                    <a:pt x="19607" y="4300"/>
                    <a:pt x="29988" y="0"/>
                    <a:pt x="40812" y="0"/>
                  </a:cubicBezTo>
                  <a:close/>
                </a:path>
              </a:pathLst>
            </a:custGeom>
            <a:solidFill>
              <a:srgbClr val="FDD63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TextBox 77"/>
            <p:cNvSpPr txBox="1"/>
            <p:nvPr/>
          </p:nvSpPr>
          <p:spPr>
            <a:xfrm>
              <a:off x="0" y="-57150"/>
              <a:ext cx="601725" cy="1387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8" name="Freeform 78"/>
          <p:cNvSpPr/>
          <p:nvPr/>
        </p:nvSpPr>
        <p:spPr>
          <a:xfrm>
            <a:off x="722156" y="8368262"/>
            <a:ext cx="2654307" cy="1489730"/>
          </a:xfrm>
          <a:custGeom>
            <a:avLst/>
            <a:gdLst/>
            <a:ahLst/>
            <a:cxnLst/>
            <a:rect l="l" t="t" r="r" b="b"/>
            <a:pathLst>
              <a:path w="2654307" h="1489730">
                <a:moveTo>
                  <a:pt x="0" y="0"/>
                </a:moveTo>
                <a:lnTo>
                  <a:pt x="2654307" y="0"/>
                </a:lnTo>
                <a:lnTo>
                  <a:pt x="2654307" y="1489729"/>
                </a:lnTo>
                <a:lnTo>
                  <a:pt x="0" y="148972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50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79" name="Freeform 79"/>
          <p:cNvSpPr/>
          <p:nvPr/>
        </p:nvSpPr>
        <p:spPr>
          <a:xfrm>
            <a:off x="6407076" y="8368262"/>
            <a:ext cx="2654307" cy="1489730"/>
          </a:xfrm>
          <a:custGeom>
            <a:avLst/>
            <a:gdLst/>
            <a:ahLst/>
            <a:cxnLst/>
            <a:rect l="l" t="t" r="r" b="b"/>
            <a:pathLst>
              <a:path w="2654307" h="1489730">
                <a:moveTo>
                  <a:pt x="0" y="0"/>
                </a:moveTo>
                <a:lnTo>
                  <a:pt x="2654307" y="0"/>
                </a:lnTo>
                <a:lnTo>
                  <a:pt x="2654307" y="1489729"/>
                </a:lnTo>
                <a:lnTo>
                  <a:pt x="0" y="148972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50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80" name="Freeform 80"/>
          <p:cNvSpPr/>
          <p:nvPr/>
        </p:nvSpPr>
        <p:spPr>
          <a:xfrm>
            <a:off x="3560791" y="4281854"/>
            <a:ext cx="2654307" cy="1489730"/>
          </a:xfrm>
          <a:custGeom>
            <a:avLst/>
            <a:gdLst/>
            <a:ahLst/>
            <a:cxnLst/>
            <a:rect l="l" t="t" r="r" b="b"/>
            <a:pathLst>
              <a:path w="2654307" h="1489730">
                <a:moveTo>
                  <a:pt x="0" y="0"/>
                </a:moveTo>
                <a:lnTo>
                  <a:pt x="2654306" y="0"/>
                </a:lnTo>
                <a:lnTo>
                  <a:pt x="2654306" y="1489730"/>
                </a:lnTo>
                <a:lnTo>
                  <a:pt x="0" y="148973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50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81" name="Freeform 81"/>
          <p:cNvSpPr/>
          <p:nvPr/>
        </p:nvSpPr>
        <p:spPr>
          <a:xfrm>
            <a:off x="9271509" y="4281854"/>
            <a:ext cx="2654307" cy="1489730"/>
          </a:xfrm>
          <a:custGeom>
            <a:avLst/>
            <a:gdLst/>
            <a:ahLst/>
            <a:cxnLst/>
            <a:rect l="l" t="t" r="r" b="b"/>
            <a:pathLst>
              <a:path w="2654307" h="1489730">
                <a:moveTo>
                  <a:pt x="0" y="0"/>
                </a:moveTo>
                <a:lnTo>
                  <a:pt x="2654307" y="0"/>
                </a:lnTo>
                <a:lnTo>
                  <a:pt x="2654307" y="1489730"/>
                </a:lnTo>
                <a:lnTo>
                  <a:pt x="0" y="148973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50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82" name="Freeform 82"/>
          <p:cNvSpPr/>
          <p:nvPr/>
        </p:nvSpPr>
        <p:spPr>
          <a:xfrm>
            <a:off x="14959927" y="4281854"/>
            <a:ext cx="2654307" cy="1489730"/>
          </a:xfrm>
          <a:custGeom>
            <a:avLst/>
            <a:gdLst/>
            <a:ahLst/>
            <a:cxnLst/>
            <a:rect l="l" t="t" r="r" b="b"/>
            <a:pathLst>
              <a:path w="2654307" h="1489730">
                <a:moveTo>
                  <a:pt x="0" y="0"/>
                </a:moveTo>
                <a:lnTo>
                  <a:pt x="2654306" y="0"/>
                </a:lnTo>
                <a:lnTo>
                  <a:pt x="2654306" y="1489730"/>
                </a:lnTo>
                <a:lnTo>
                  <a:pt x="0" y="148973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50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83" name="Freeform 83"/>
          <p:cNvSpPr/>
          <p:nvPr/>
        </p:nvSpPr>
        <p:spPr>
          <a:xfrm>
            <a:off x="12121577" y="8368262"/>
            <a:ext cx="2654307" cy="1489730"/>
          </a:xfrm>
          <a:custGeom>
            <a:avLst/>
            <a:gdLst/>
            <a:ahLst/>
            <a:cxnLst/>
            <a:rect l="l" t="t" r="r" b="b"/>
            <a:pathLst>
              <a:path w="2654307" h="1489730">
                <a:moveTo>
                  <a:pt x="0" y="0"/>
                </a:moveTo>
                <a:lnTo>
                  <a:pt x="2654307" y="0"/>
                </a:lnTo>
                <a:lnTo>
                  <a:pt x="2654307" y="1489729"/>
                </a:lnTo>
                <a:lnTo>
                  <a:pt x="0" y="148972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50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84" name="Group 84"/>
          <p:cNvGrpSpPr/>
          <p:nvPr/>
        </p:nvGrpSpPr>
        <p:grpSpPr>
          <a:xfrm>
            <a:off x="567452" y="6839986"/>
            <a:ext cx="2944664" cy="2548319"/>
            <a:chOff x="0" y="0"/>
            <a:chExt cx="775549" cy="671162"/>
          </a:xfrm>
        </p:grpSpPr>
        <p:sp>
          <p:nvSpPr>
            <p:cNvPr id="85" name="Freeform 85"/>
            <p:cNvSpPr/>
            <p:nvPr/>
          </p:nvSpPr>
          <p:spPr>
            <a:xfrm>
              <a:off x="0" y="0"/>
              <a:ext cx="775549" cy="671162"/>
            </a:xfrm>
            <a:custGeom>
              <a:avLst/>
              <a:gdLst/>
              <a:ahLst/>
              <a:cxnLst/>
              <a:rect l="l" t="t" r="r" b="b"/>
              <a:pathLst>
                <a:path w="775549" h="671162">
                  <a:moveTo>
                    <a:pt x="0" y="0"/>
                  </a:moveTo>
                  <a:lnTo>
                    <a:pt x="775549" y="0"/>
                  </a:lnTo>
                  <a:lnTo>
                    <a:pt x="775549" y="671162"/>
                  </a:lnTo>
                  <a:lnTo>
                    <a:pt x="0" y="671162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274653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TextBox 86"/>
            <p:cNvSpPr txBox="1"/>
            <p:nvPr/>
          </p:nvSpPr>
          <p:spPr>
            <a:xfrm>
              <a:off x="0" y="-57150"/>
              <a:ext cx="775549" cy="7283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7" name="Group 87"/>
          <p:cNvGrpSpPr/>
          <p:nvPr/>
        </p:nvGrpSpPr>
        <p:grpSpPr>
          <a:xfrm>
            <a:off x="6261897" y="6839986"/>
            <a:ext cx="2944664" cy="2548319"/>
            <a:chOff x="0" y="0"/>
            <a:chExt cx="775549" cy="671162"/>
          </a:xfrm>
        </p:grpSpPr>
        <p:sp>
          <p:nvSpPr>
            <p:cNvPr id="88" name="Freeform 88"/>
            <p:cNvSpPr/>
            <p:nvPr/>
          </p:nvSpPr>
          <p:spPr>
            <a:xfrm>
              <a:off x="0" y="0"/>
              <a:ext cx="775549" cy="671162"/>
            </a:xfrm>
            <a:custGeom>
              <a:avLst/>
              <a:gdLst/>
              <a:ahLst/>
              <a:cxnLst/>
              <a:rect l="l" t="t" r="r" b="b"/>
              <a:pathLst>
                <a:path w="775549" h="671162">
                  <a:moveTo>
                    <a:pt x="0" y="0"/>
                  </a:moveTo>
                  <a:lnTo>
                    <a:pt x="775549" y="0"/>
                  </a:lnTo>
                  <a:lnTo>
                    <a:pt x="775549" y="671162"/>
                  </a:lnTo>
                  <a:lnTo>
                    <a:pt x="0" y="671162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E9C36A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TextBox 89"/>
            <p:cNvSpPr txBox="1"/>
            <p:nvPr/>
          </p:nvSpPr>
          <p:spPr>
            <a:xfrm>
              <a:off x="0" y="-57150"/>
              <a:ext cx="775549" cy="7283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0" name="Group 90"/>
          <p:cNvGrpSpPr/>
          <p:nvPr/>
        </p:nvGrpSpPr>
        <p:grpSpPr>
          <a:xfrm>
            <a:off x="3415612" y="2742440"/>
            <a:ext cx="2944664" cy="2548319"/>
            <a:chOff x="0" y="0"/>
            <a:chExt cx="775549" cy="671162"/>
          </a:xfrm>
        </p:grpSpPr>
        <p:sp>
          <p:nvSpPr>
            <p:cNvPr id="91" name="Freeform 91"/>
            <p:cNvSpPr/>
            <p:nvPr/>
          </p:nvSpPr>
          <p:spPr>
            <a:xfrm>
              <a:off x="0" y="0"/>
              <a:ext cx="775549" cy="671162"/>
            </a:xfrm>
            <a:custGeom>
              <a:avLst/>
              <a:gdLst/>
              <a:ahLst/>
              <a:cxnLst/>
              <a:rect l="l" t="t" r="r" b="b"/>
              <a:pathLst>
                <a:path w="775549" h="671162">
                  <a:moveTo>
                    <a:pt x="0" y="0"/>
                  </a:moveTo>
                  <a:lnTo>
                    <a:pt x="775549" y="0"/>
                  </a:lnTo>
                  <a:lnTo>
                    <a:pt x="775549" y="671162"/>
                  </a:lnTo>
                  <a:lnTo>
                    <a:pt x="0" y="671162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2C9D8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TextBox 92"/>
            <p:cNvSpPr txBox="1"/>
            <p:nvPr/>
          </p:nvSpPr>
          <p:spPr>
            <a:xfrm>
              <a:off x="0" y="-57150"/>
              <a:ext cx="775549" cy="7283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3" name="Group 93"/>
          <p:cNvGrpSpPr/>
          <p:nvPr/>
        </p:nvGrpSpPr>
        <p:grpSpPr>
          <a:xfrm>
            <a:off x="9100498" y="2742440"/>
            <a:ext cx="2944664" cy="2548319"/>
            <a:chOff x="0" y="0"/>
            <a:chExt cx="775549" cy="671162"/>
          </a:xfrm>
        </p:grpSpPr>
        <p:sp>
          <p:nvSpPr>
            <p:cNvPr id="94" name="Freeform 94"/>
            <p:cNvSpPr/>
            <p:nvPr/>
          </p:nvSpPr>
          <p:spPr>
            <a:xfrm>
              <a:off x="0" y="0"/>
              <a:ext cx="775549" cy="671162"/>
            </a:xfrm>
            <a:custGeom>
              <a:avLst/>
              <a:gdLst/>
              <a:ahLst/>
              <a:cxnLst/>
              <a:rect l="l" t="t" r="r" b="b"/>
              <a:pathLst>
                <a:path w="775549" h="671162">
                  <a:moveTo>
                    <a:pt x="0" y="0"/>
                  </a:moveTo>
                  <a:lnTo>
                    <a:pt x="775549" y="0"/>
                  </a:lnTo>
                  <a:lnTo>
                    <a:pt x="775549" y="671162"/>
                  </a:lnTo>
                  <a:lnTo>
                    <a:pt x="0" y="671162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ED8959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TextBox 95"/>
            <p:cNvSpPr txBox="1"/>
            <p:nvPr/>
          </p:nvSpPr>
          <p:spPr>
            <a:xfrm>
              <a:off x="0" y="-57150"/>
              <a:ext cx="775549" cy="7283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6" name="Group 96"/>
          <p:cNvGrpSpPr/>
          <p:nvPr/>
        </p:nvGrpSpPr>
        <p:grpSpPr>
          <a:xfrm>
            <a:off x="12464377" y="3262741"/>
            <a:ext cx="1886593" cy="1886593"/>
            <a:chOff x="0" y="0"/>
            <a:chExt cx="2515457" cy="2515457"/>
          </a:xfrm>
        </p:grpSpPr>
        <p:grpSp>
          <p:nvGrpSpPr>
            <p:cNvPr id="97" name="Group 97"/>
            <p:cNvGrpSpPr/>
            <p:nvPr/>
          </p:nvGrpSpPr>
          <p:grpSpPr>
            <a:xfrm>
              <a:off x="0" y="0"/>
              <a:ext cx="2515457" cy="2515457"/>
              <a:chOff x="0" y="0"/>
              <a:chExt cx="812800" cy="812800"/>
            </a:xfrm>
          </p:grpSpPr>
          <p:sp>
            <p:nvSpPr>
              <p:cNvPr id="98" name="Freeform 9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141414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TextBox 99"/>
              <p:cNvSpPr txBox="1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lIns="51456" tIns="51456" rIns="51456" bIns="5145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00" name="Group 100"/>
            <p:cNvGrpSpPr/>
            <p:nvPr/>
          </p:nvGrpSpPr>
          <p:grpSpPr>
            <a:xfrm rot="-5400000">
              <a:off x="317498" y="317498"/>
              <a:ext cx="1880461" cy="1880461"/>
              <a:chOff x="0" y="0"/>
              <a:chExt cx="812800" cy="812800"/>
            </a:xfrm>
          </p:grpSpPr>
          <p:sp>
            <p:nvSpPr>
              <p:cNvPr id="101" name="Freeform 10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TextBox 102"/>
              <p:cNvSpPr txBox="1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lIns="45781" tIns="45781" rIns="45781" bIns="45781" rtlCol="0" anchor="ctr"/>
              <a:lstStyle/>
              <a:p>
                <a:pPr algn="ctr">
                  <a:lnSpc>
                    <a:spcPts val="1743"/>
                  </a:lnSpc>
                </a:pPr>
                <a:endParaRPr/>
              </a:p>
            </p:txBody>
          </p:sp>
        </p:grpSp>
      </p:grpSp>
      <p:grpSp>
        <p:nvGrpSpPr>
          <p:cNvPr id="103" name="Group 103"/>
          <p:cNvGrpSpPr/>
          <p:nvPr/>
        </p:nvGrpSpPr>
        <p:grpSpPr>
          <a:xfrm>
            <a:off x="15304919" y="7071425"/>
            <a:ext cx="1886593" cy="1886593"/>
            <a:chOff x="0" y="0"/>
            <a:chExt cx="2515457" cy="2515457"/>
          </a:xfrm>
        </p:grpSpPr>
        <p:grpSp>
          <p:nvGrpSpPr>
            <p:cNvPr id="104" name="Group 104"/>
            <p:cNvGrpSpPr/>
            <p:nvPr/>
          </p:nvGrpSpPr>
          <p:grpSpPr>
            <a:xfrm>
              <a:off x="0" y="0"/>
              <a:ext cx="2515457" cy="2515457"/>
              <a:chOff x="0" y="0"/>
              <a:chExt cx="812800" cy="812800"/>
            </a:xfrm>
          </p:grpSpPr>
          <p:sp>
            <p:nvSpPr>
              <p:cNvPr id="105" name="Freeform 10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DD63A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6" name="TextBox 106"/>
              <p:cNvSpPr txBox="1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lIns="51456" tIns="51456" rIns="51456" bIns="5145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07" name="Group 107"/>
            <p:cNvGrpSpPr/>
            <p:nvPr/>
          </p:nvGrpSpPr>
          <p:grpSpPr>
            <a:xfrm rot="-5400000">
              <a:off x="317498" y="317498"/>
              <a:ext cx="1880461" cy="1880461"/>
              <a:chOff x="0" y="0"/>
              <a:chExt cx="812800" cy="812800"/>
            </a:xfrm>
          </p:grpSpPr>
          <p:sp>
            <p:nvSpPr>
              <p:cNvPr id="108" name="Freeform 10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9" name="TextBox 109"/>
              <p:cNvSpPr txBox="1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lIns="45781" tIns="45781" rIns="45781" bIns="45781" rtlCol="0" anchor="ctr"/>
              <a:lstStyle/>
              <a:p>
                <a:pPr algn="ctr">
                  <a:lnSpc>
                    <a:spcPts val="1743"/>
                  </a:lnSpc>
                </a:pPr>
                <a:endParaRPr/>
              </a:p>
            </p:txBody>
          </p:sp>
        </p:grpSp>
      </p:grpSp>
      <p:grpSp>
        <p:nvGrpSpPr>
          <p:cNvPr id="110" name="Group 110"/>
          <p:cNvGrpSpPr/>
          <p:nvPr/>
        </p:nvGrpSpPr>
        <p:grpSpPr>
          <a:xfrm rot="-5400000">
            <a:off x="14626018" y="5909429"/>
            <a:ext cx="387632" cy="387632"/>
            <a:chOff x="0" y="0"/>
            <a:chExt cx="812800" cy="812800"/>
          </a:xfrm>
        </p:grpSpPr>
        <p:sp>
          <p:nvSpPr>
            <p:cNvPr id="111" name="Freeform 1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76200" cap="sq">
              <a:solidFill>
                <a:srgbClr val="FF661D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2" name="TextBox 11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113" name="Group 113"/>
          <p:cNvGrpSpPr/>
          <p:nvPr/>
        </p:nvGrpSpPr>
        <p:grpSpPr>
          <a:xfrm>
            <a:off x="12265336" y="5948287"/>
            <a:ext cx="2284675" cy="309916"/>
            <a:chOff x="0" y="0"/>
            <a:chExt cx="601725" cy="81624"/>
          </a:xfrm>
        </p:grpSpPr>
        <p:sp>
          <p:nvSpPr>
            <p:cNvPr id="114" name="Freeform 114"/>
            <p:cNvSpPr/>
            <p:nvPr/>
          </p:nvSpPr>
          <p:spPr>
            <a:xfrm>
              <a:off x="0" y="0"/>
              <a:ext cx="601725" cy="81624"/>
            </a:xfrm>
            <a:custGeom>
              <a:avLst/>
              <a:gdLst/>
              <a:ahLst/>
              <a:cxnLst/>
              <a:rect l="l" t="t" r="r" b="b"/>
              <a:pathLst>
                <a:path w="601725" h="81624">
                  <a:moveTo>
                    <a:pt x="40812" y="0"/>
                  </a:moveTo>
                  <a:lnTo>
                    <a:pt x="560913" y="0"/>
                  </a:lnTo>
                  <a:cubicBezTo>
                    <a:pt x="571737" y="0"/>
                    <a:pt x="582118" y="4300"/>
                    <a:pt x="589772" y="11954"/>
                  </a:cubicBezTo>
                  <a:cubicBezTo>
                    <a:pt x="597425" y="19607"/>
                    <a:pt x="601725" y="29988"/>
                    <a:pt x="601725" y="40812"/>
                  </a:cubicBezTo>
                  <a:lnTo>
                    <a:pt x="601725" y="40812"/>
                  </a:lnTo>
                  <a:cubicBezTo>
                    <a:pt x="601725" y="51636"/>
                    <a:pt x="597425" y="62017"/>
                    <a:pt x="589772" y="69670"/>
                  </a:cubicBezTo>
                  <a:cubicBezTo>
                    <a:pt x="582118" y="77324"/>
                    <a:pt x="571737" y="81624"/>
                    <a:pt x="560913" y="81624"/>
                  </a:cubicBezTo>
                  <a:lnTo>
                    <a:pt x="40812" y="81624"/>
                  </a:lnTo>
                  <a:cubicBezTo>
                    <a:pt x="29988" y="81624"/>
                    <a:pt x="19607" y="77324"/>
                    <a:pt x="11954" y="69670"/>
                  </a:cubicBezTo>
                  <a:cubicBezTo>
                    <a:pt x="4300" y="62017"/>
                    <a:pt x="0" y="51636"/>
                    <a:pt x="0" y="40812"/>
                  </a:cubicBezTo>
                  <a:lnTo>
                    <a:pt x="0" y="40812"/>
                  </a:lnTo>
                  <a:cubicBezTo>
                    <a:pt x="0" y="29988"/>
                    <a:pt x="4300" y="19607"/>
                    <a:pt x="11954" y="11954"/>
                  </a:cubicBezTo>
                  <a:cubicBezTo>
                    <a:pt x="19607" y="4300"/>
                    <a:pt x="29988" y="0"/>
                    <a:pt x="40812" y="0"/>
                  </a:cubicBezTo>
                  <a:close/>
                </a:path>
              </a:pathLst>
            </a:custGeom>
            <a:solidFill>
              <a:srgbClr val="14141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5" name="TextBox 115"/>
            <p:cNvSpPr txBox="1"/>
            <p:nvPr/>
          </p:nvSpPr>
          <p:spPr>
            <a:xfrm>
              <a:off x="0" y="-57150"/>
              <a:ext cx="601725" cy="1387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6" name="Group 116"/>
          <p:cNvGrpSpPr/>
          <p:nvPr/>
        </p:nvGrpSpPr>
        <p:grpSpPr>
          <a:xfrm>
            <a:off x="15105878" y="5948287"/>
            <a:ext cx="2284675" cy="309916"/>
            <a:chOff x="0" y="0"/>
            <a:chExt cx="601725" cy="81624"/>
          </a:xfrm>
        </p:grpSpPr>
        <p:sp>
          <p:nvSpPr>
            <p:cNvPr id="117" name="Freeform 117"/>
            <p:cNvSpPr/>
            <p:nvPr/>
          </p:nvSpPr>
          <p:spPr>
            <a:xfrm>
              <a:off x="0" y="0"/>
              <a:ext cx="601725" cy="81624"/>
            </a:xfrm>
            <a:custGeom>
              <a:avLst/>
              <a:gdLst/>
              <a:ahLst/>
              <a:cxnLst/>
              <a:rect l="l" t="t" r="r" b="b"/>
              <a:pathLst>
                <a:path w="601725" h="81624">
                  <a:moveTo>
                    <a:pt x="40812" y="0"/>
                  </a:moveTo>
                  <a:lnTo>
                    <a:pt x="560913" y="0"/>
                  </a:lnTo>
                  <a:cubicBezTo>
                    <a:pt x="571737" y="0"/>
                    <a:pt x="582118" y="4300"/>
                    <a:pt x="589772" y="11954"/>
                  </a:cubicBezTo>
                  <a:cubicBezTo>
                    <a:pt x="597425" y="19607"/>
                    <a:pt x="601725" y="29988"/>
                    <a:pt x="601725" y="40812"/>
                  </a:cubicBezTo>
                  <a:lnTo>
                    <a:pt x="601725" y="40812"/>
                  </a:lnTo>
                  <a:cubicBezTo>
                    <a:pt x="601725" y="51636"/>
                    <a:pt x="597425" y="62017"/>
                    <a:pt x="589772" y="69670"/>
                  </a:cubicBezTo>
                  <a:cubicBezTo>
                    <a:pt x="582118" y="77324"/>
                    <a:pt x="571737" y="81624"/>
                    <a:pt x="560913" y="81624"/>
                  </a:cubicBezTo>
                  <a:lnTo>
                    <a:pt x="40812" y="81624"/>
                  </a:lnTo>
                  <a:cubicBezTo>
                    <a:pt x="29988" y="81624"/>
                    <a:pt x="19607" y="77324"/>
                    <a:pt x="11954" y="69670"/>
                  </a:cubicBezTo>
                  <a:cubicBezTo>
                    <a:pt x="4300" y="62017"/>
                    <a:pt x="0" y="51636"/>
                    <a:pt x="0" y="40812"/>
                  </a:cubicBezTo>
                  <a:lnTo>
                    <a:pt x="0" y="40812"/>
                  </a:lnTo>
                  <a:cubicBezTo>
                    <a:pt x="0" y="29988"/>
                    <a:pt x="4300" y="19607"/>
                    <a:pt x="11954" y="11954"/>
                  </a:cubicBezTo>
                  <a:cubicBezTo>
                    <a:pt x="19607" y="4300"/>
                    <a:pt x="29988" y="0"/>
                    <a:pt x="40812" y="0"/>
                  </a:cubicBezTo>
                  <a:close/>
                </a:path>
              </a:pathLst>
            </a:custGeom>
            <a:solidFill>
              <a:srgbClr val="FDD63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8" name="TextBox 118"/>
            <p:cNvSpPr txBox="1"/>
            <p:nvPr/>
          </p:nvSpPr>
          <p:spPr>
            <a:xfrm>
              <a:off x="0" y="-57150"/>
              <a:ext cx="601725" cy="1387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9" name="Group 119"/>
          <p:cNvGrpSpPr/>
          <p:nvPr/>
        </p:nvGrpSpPr>
        <p:grpSpPr>
          <a:xfrm>
            <a:off x="11935341" y="6839986"/>
            <a:ext cx="2944664" cy="2548319"/>
            <a:chOff x="0" y="0"/>
            <a:chExt cx="775549" cy="671162"/>
          </a:xfrm>
        </p:grpSpPr>
        <p:sp>
          <p:nvSpPr>
            <p:cNvPr id="120" name="Freeform 120"/>
            <p:cNvSpPr/>
            <p:nvPr/>
          </p:nvSpPr>
          <p:spPr>
            <a:xfrm>
              <a:off x="0" y="0"/>
              <a:ext cx="775549" cy="671162"/>
            </a:xfrm>
            <a:custGeom>
              <a:avLst/>
              <a:gdLst/>
              <a:ahLst/>
              <a:cxnLst/>
              <a:rect l="l" t="t" r="r" b="b"/>
              <a:pathLst>
                <a:path w="775549" h="671162">
                  <a:moveTo>
                    <a:pt x="0" y="0"/>
                  </a:moveTo>
                  <a:lnTo>
                    <a:pt x="775549" y="0"/>
                  </a:lnTo>
                  <a:lnTo>
                    <a:pt x="775549" y="671162"/>
                  </a:lnTo>
                  <a:lnTo>
                    <a:pt x="0" y="671162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661D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TextBox 121"/>
            <p:cNvSpPr txBox="1"/>
            <p:nvPr/>
          </p:nvSpPr>
          <p:spPr>
            <a:xfrm>
              <a:off x="0" y="-57150"/>
              <a:ext cx="775549" cy="7283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2" name="Group 122"/>
          <p:cNvGrpSpPr/>
          <p:nvPr/>
        </p:nvGrpSpPr>
        <p:grpSpPr>
          <a:xfrm>
            <a:off x="14775884" y="2742440"/>
            <a:ext cx="2944664" cy="2548319"/>
            <a:chOff x="0" y="0"/>
            <a:chExt cx="775549" cy="671162"/>
          </a:xfrm>
        </p:grpSpPr>
        <p:sp>
          <p:nvSpPr>
            <p:cNvPr id="123" name="Freeform 123"/>
            <p:cNvSpPr/>
            <p:nvPr/>
          </p:nvSpPr>
          <p:spPr>
            <a:xfrm>
              <a:off x="0" y="0"/>
              <a:ext cx="775549" cy="671162"/>
            </a:xfrm>
            <a:custGeom>
              <a:avLst/>
              <a:gdLst/>
              <a:ahLst/>
              <a:cxnLst/>
              <a:rect l="l" t="t" r="r" b="b"/>
              <a:pathLst>
                <a:path w="775549" h="671162">
                  <a:moveTo>
                    <a:pt x="0" y="0"/>
                  </a:moveTo>
                  <a:lnTo>
                    <a:pt x="775549" y="0"/>
                  </a:lnTo>
                  <a:lnTo>
                    <a:pt x="775549" y="671162"/>
                  </a:lnTo>
                  <a:lnTo>
                    <a:pt x="0" y="671162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2A578A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4" name="TextBox 124"/>
            <p:cNvSpPr txBox="1"/>
            <p:nvPr/>
          </p:nvSpPr>
          <p:spPr>
            <a:xfrm>
              <a:off x="0" y="-57150"/>
              <a:ext cx="775549" cy="7283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5" name="Freeform 125"/>
          <p:cNvSpPr/>
          <p:nvPr/>
        </p:nvSpPr>
        <p:spPr>
          <a:xfrm>
            <a:off x="1604079" y="3790564"/>
            <a:ext cx="871410" cy="857250"/>
          </a:xfrm>
          <a:custGeom>
            <a:avLst/>
            <a:gdLst/>
            <a:ahLst/>
            <a:cxnLst/>
            <a:rect l="l" t="t" r="r" b="b"/>
            <a:pathLst>
              <a:path w="871410" h="857250">
                <a:moveTo>
                  <a:pt x="0" y="0"/>
                </a:moveTo>
                <a:lnTo>
                  <a:pt x="871410" y="0"/>
                </a:lnTo>
                <a:lnTo>
                  <a:pt x="871410" y="857250"/>
                </a:lnTo>
                <a:lnTo>
                  <a:pt x="0" y="85725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6" name="Freeform 126"/>
          <p:cNvSpPr/>
          <p:nvPr/>
        </p:nvSpPr>
        <p:spPr>
          <a:xfrm>
            <a:off x="4440269" y="7590271"/>
            <a:ext cx="952500" cy="952500"/>
          </a:xfrm>
          <a:custGeom>
            <a:avLst/>
            <a:gdLst/>
            <a:ahLst/>
            <a:cxnLst/>
            <a:rect l="l" t="t" r="r" b="b"/>
            <a:pathLst>
              <a:path w="952500" h="952500">
                <a:moveTo>
                  <a:pt x="0" y="0"/>
                </a:moveTo>
                <a:lnTo>
                  <a:pt x="952500" y="0"/>
                </a:lnTo>
                <a:lnTo>
                  <a:pt x="9525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7" name="Freeform 127"/>
          <p:cNvSpPr/>
          <p:nvPr/>
        </p:nvSpPr>
        <p:spPr>
          <a:xfrm>
            <a:off x="7429550" y="3695314"/>
            <a:ext cx="698897" cy="952500"/>
          </a:xfrm>
          <a:custGeom>
            <a:avLst/>
            <a:gdLst/>
            <a:ahLst/>
            <a:cxnLst/>
            <a:rect l="l" t="t" r="r" b="b"/>
            <a:pathLst>
              <a:path w="698897" h="952500">
                <a:moveTo>
                  <a:pt x="0" y="0"/>
                </a:moveTo>
                <a:lnTo>
                  <a:pt x="698897" y="0"/>
                </a:lnTo>
                <a:lnTo>
                  <a:pt x="698897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8" name="Freeform 128"/>
          <p:cNvSpPr/>
          <p:nvPr/>
        </p:nvSpPr>
        <p:spPr>
          <a:xfrm>
            <a:off x="10130487" y="7512415"/>
            <a:ext cx="921544" cy="952500"/>
          </a:xfrm>
          <a:custGeom>
            <a:avLst/>
            <a:gdLst/>
            <a:ahLst/>
            <a:cxnLst/>
            <a:rect l="l" t="t" r="r" b="b"/>
            <a:pathLst>
              <a:path w="921544" h="952500">
                <a:moveTo>
                  <a:pt x="0" y="0"/>
                </a:moveTo>
                <a:lnTo>
                  <a:pt x="921543" y="0"/>
                </a:lnTo>
                <a:lnTo>
                  <a:pt x="921543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9" name="Freeform 129"/>
          <p:cNvSpPr/>
          <p:nvPr/>
        </p:nvSpPr>
        <p:spPr>
          <a:xfrm>
            <a:off x="12940948" y="3757979"/>
            <a:ext cx="952500" cy="952500"/>
          </a:xfrm>
          <a:custGeom>
            <a:avLst/>
            <a:gdLst/>
            <a:ahLst/>
            <a:cxnLst/>
            <a:rect l="l" t="t" r="r" b="b"/>
            <a:pathLst>
              <a:path w="952500" h="952500">
                <a:moveTo>
                  <a:pt x="0" y="0"/>
                </a:moveTo>
                <a:lnTo>
                  <a:pt x="952500" y="0"/>
                </a:lnTo>
                <a:lnTo>
                  <a:pt x="9525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0" name="Freeform 130"/>
          <p:cNvSpPr/>
          <p:nvPr/>
        </p:nvSpPr>
        <p:spPr>
          <a:xfrm>
            <a:off x="15778492" y="7512415"/>
            <a:ext cx="937022" cy="952500"/>
          </a:xfrm>
          <a:custGeom>
            <a:avLst/>
            <a:gdLst/>
            <a:ahLst/>
            <a:cxnLst/>
            <a:rect l="l" t="t" r="r" b="b"/>
            <a:pathLst>
              <a:path w="937022" h="952500">
                <a:moveTo>
                  <a:pt x="0" y="0"/>
                </a:moveTo>
                <a:lnTo>
                  <a:pt x="937021" y="0"/>
                </a:lnTo>
                <a:lnTo>
                  <a:pt x="937021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1" name="Freeform 131"/>
          <p:cNvSpPr/>
          <p:nvPr/>
        </p:nvSpPr>
        <p:spPr>
          <a:xfrm>
            <a:off x="194778" y="25765"/>
            <a:ext cx="2493942" cy="2322483"/>
          </a:xfrm>
          <a:custGeom>
            <a:avLst/>
            <a:gdLst/>
            <a:ahLst/>
            <a:cxnLst/>
            <a:rect l="l" t="t" r="r" b="b"/>
            <a:pathLst>
              <a:path w="2493942" h="2322483">
                <a:moveTo>
                  <a:pt x="0" y="0"/>
                </a:moveTo>
                <a:lnTo>
                  <a:pt x="2493941" y="0"/>
                </a:lnTo>
                <a:lnTo>
                  <a:pt x="2493941" y="2322484"/>
                </a:lnTo>
                <a:lnTo>
                  <a:pt x="0" y="2322484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2">
              <a:alphaModFix amt="17000"/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rcRect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32" name="Freeform 132"/>
          <p:cNvSpPr/>
          <p:nvPr/>
        </p:nvSpPr>
        <p:spPr>
          <a:xfrm rot="-9912103">
            <a:off x="15282774" y="322152"/>
            <a:ext cx="3299844" cy="2165522"/>
          </a:xfrm>
          <a:custGeom>
            <a:avLst/>
            <a:gdLst/>
            <a:ahLst/>
            <a:cxnLst/>
            <a:rect l="l" t="t" r="r" b="b"/>
            <a:pathLst>
              <a:path w="3299844" h="2165522">
                <a:moveTo>
                  <a:pt x="0" y="0"/>
                </a:moveTo>
                <a:lnTo>
                  <a:pt x="3299844" y="0"/>
                </a:lnTo>
                <a:lnTo>
                  <a:pt x="3299844" y="2165522"/>
                </a:lnTo>
                <a:lnTo>
                  <a:pt x="0" y="2165522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4">
              <a:alphaModFix amt="15000"/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rcRect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33" name="TextBox 133"/>
          <p:cNvSpPr txBox="1"/>
          <p:nvPr/>
        </p:nvSpPr>
        <p:spPr>
          <a:xfrm>
            <a:off x="2286800" y="633849"/>
            <a:ext cx="13714401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1">
                <a:solidFill>
                  <a:srgbClr val="141414"/>
                </a:solidFill>
                <a:latin typeface="Arimo Bold"/>
                <a:ea typeface="Arimo Bold"/>
                <a:cs typeface="Arimo Bold"/>
                <a:sym typeface="Arimo Bold"/>
              </a:rPr>
              <a:t>ÖZELLIK MÜHENDISLIĞI VE MANIPÜLASYONU</a:t>
            </a:r>
          </a:p>
        </p:txBody>
      </p:sp>
      <p:sp>
        <p:nvSpPr>
          <p:cNvPr id="134" name="TextBox 134"/>
          <p:cNvSpPr txBox="1"/>
          <p:nvPr/>
        </p:nvSpPr>
        <p:spPr>
          <a:xfrm>
            <a:off x="2286800" y="1529191"/>
            <a:ext cx="13714401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VERI KALITESI MODEL IÇIN ÇOK ÖNEMLIDIR.</a:t>
            </a:r>
          </a:p>
        </p:txBody>
      </p:sp>
      <p:sp>
        <p:nvSpPr>
          <p:cNvPr id="135" name="TextBox 135"/>
          <p:cNvSpPr txBox="1"/>
          <p:nvPr/>
        </p:nvSpPr>
        <p:spPr>
          <a:xfrm>
            <a:off x="827815" y="7042850"/>
            <a:ext cx="2354306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71"/>
              </a:lnSpc>
            </a:pPr>
            <a:r>
              <a:rPr lang="en-US" sz="2059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HAM VERI ANALIZI</a:t>
            </a:r>
          </a:p>
        </p:txBody>
      </p:sp>
      <p:sp>
        <p:nvSpPr>
          <p:cNvPr id="136" name="TextBox 136"/>
          <p:cNvSpPr txBox="1"/>
          <p:nvPr/>
        </p:nvSpPr>
        <p:spPr>
          <a:xfrm>
            <a:off x="6546357" y="6995225"/>
            <a:ext cx="2368060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72"/>
              </a:lnSpc>
            </a:pPr>
            <a:r>
              <a:rPr lang="en-US" sz="231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YENI ÖZELLIKLER OLUŞTURMAK</a:t>
            </a:r>
          </a:p>
        </p:txBody>
      </p:sp>
      <p:sp>
        <p:nvSpPr>
          <p:cNvPr id="137" name="TextBox 137"/>
          <p:cNvSpPr txBox="1"/>
          <p:nvPr/>
        </p:nvSpPr>
        <p:spPr>
          <a:xfrm>
            <a:off x="770108" y="7504546"/>
            <a:ext cx="2469721" cy="1786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Hangi özelliklerin mevcut olduğunu ve bunların ne anlama geldiğini anlarız. Yoksa garbage in garbage out olabilir.</a:t>
            </a:r>
          </a:p>
        </p:txBody>
      </p:sp>
      <p:sp>
        <p:nvSpPr>
          <p:cNvPr id="138" name="TextBox 138"/>
          <p:cNvSpPr txBox="1"/>
          <p:nvPr/>
        </p:nvSpPr>
        <p:spPr>
          <a:xfrm>
            <a:off x="6511962" y="7881050"/>
            <a:ext cx="2469721" cy="1196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Modeller için yararlı olabilecek yeni özellikler türetebilir veya oluşturabiliriz.</a:t>
            </a:r>
          </a:p>
        </p:txBody>
      </p:sp>
      <p:sp>
        <p:nvSpPr>
          <p:cNvPr id="139" name="TextBox 139"/>
          <p:cNvSpPr txBox="1"/>
          <p:nvPr/>
        </p:nvSpPr>
        <p:spPr>
          <a:xfrm>
            <a:off x="3584847" y="2881741"/>
            <a:ext cx="2606193" cy="628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71"/>
              </a:lnSpc>
            </a:pPr>
            <a:r>
              <a:rPr lang="en-US" sz="2059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ÖNEMLI OLABILECEK ÖZELLIKLER</a:t>
            </a:r>
          </a:p>
        </p:txBody>
      </p:sp>
      <p:sp>
        <p:nvSpPr>
          <p:cNvPr id="140" name="TextBox 140"/>
          <p:cNvSpPr txBox="1"/>
          <p:nvPr/>
        </p:nvSpPr>
        <p:spPr>
          <a:xfrm>
            <a:off x="3473531" y="3719879"/>
            <a:ext cx="2852100" cy="1121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79"/>
              </a:lnSpc>
            </a:pPr>
            <a:r>
              <a:rPr lang="en-US" sz="1676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Veriseti domain bilgisine sahipsek, önemli olduğunu düşündüğümüz özellikleri ayrı değerlendirebiliriz.</a:t>
            </a:r>
          </a:p>
        </p:txBody>
      </p:sp>
      <p:sp>
        <p:nvSpPr>
          <p:cNvPr id="141" name="TextBox 141"/>
          <p:cNvSpPr txBox="1"/>
          <p:nvPr/>
        </p:nvSpPr>
        <p:spPr>
          <a:xfrm>
            <a:off x="9388800" y="2952364"/>
            <a:ext cx="2368060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ÖN İŞLEME YAPILABILIR</a:t>
            </a:r>
          </a:p>
        </p:txBody>
      </p:sp>
      <p:sp>
        <p:nvSpPr>
          <p:cNvPr id="142" name="TextBox 142"/>
          <p:cNvSpPr txBox="1"/>
          <p:nvPr/>
        </p:nvSpPr>
        <p:spPr>
          <a:xfrm>
            <a:off x="9337969" y="3979744"/>
            <a:ext cx="2469721" cy="901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Normalizasyon, encoding gibi işlemler yaparız.</a:t>
            </a:r>
          </a:p>
        </p:txBody>
      </p:sp>
      <p:sp>
        <p:nvSpPr>
          <p:cNvPr id="143" name="TextBox 143"/>
          <p:cNvSpPr txBox="1"/>
          <p:nvPr/>
        </p:nvSpPr>
        <p:spPr>
          <a:xfrm>
            <a:off x="12223643" y="7052375"/>
            <a:ext cx="2431483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1"/>
              </a:lnSpc>
            </a:pPr>
            <a:r>
              <a:rPr lang="en-US" sz="1859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ALAKASIZ GÖRÜNÜN ÖZELLIKLER</a:t>
            </a:r>
          </a:p>
        </p:txBody>
      </p:sp>
      <p:sp>
        <p:nvSpPr>
          <p:cNvPr id="144" name="TextBox 144"/>
          <p:cNvSpPr txBox="1"/>
          <p:nvPr/>
        </p:nvSpPr>
        <p:spPr>
          <a:xfrm>
            <a:off x="12172812" y="7847695"/>
            <a:ext cx="2469721" cy="1196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Varyansı 0 olan veya model için önemsiz olabilecek özellikleri atabiliriz.</a:t>
            </a:r>
          </a:p>
        </p:txBody>
      </p:sp>
      <p:sp>
        <p:nvSpPr>
          <p:cNvPr id="145" name="TextBox 145"/>
          <p:cNvSpPr txBox="1"/>
          <p:nvPr/>
        </p:nvSpPr>
        <p:spPr>
          <a:xfrm>
            <a:off x="14819834" y="2917922"/>
            <a:ext cx="2825971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225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ÖZELLIKLERIN ETKISI</a:t>
            </a:r>
          </a:p>
        </p:txBody>
      </p:sp>
      <p:sp>
        <p:nvSpPr>
          <p:cNvPr id="146" name="TextBox 146"/>
          <p:cNvSpPr txBox="1"/>
          <p:nvPr/>
        </p:nvSpPr>
        <p:spPr>
          <a:xfrm>
            <a:off x="14997959" y="3378884"/>
            <a:ext cx="2469721" cy="16080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20"/>
              </a:lnSpc>
            </a:pPr>
            <a:r>
              <a:rPr lang="en-US" sz="1631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Modelin performansına katkı sağlayan özellikleri belirleyip analiz ederiz. Teknik olmayan kişilere sunum için kullanabiliriz.</a:t>
            </a:r>
          </a:p>
        </p:txBody>
      </p:sp>
      <p:sp>
        <p:nvSpPr>
          <p:cNvPr id="147" name="TextBox 147"/>
          <p:cNvSpPr txBox="1"/>
          <p:nvPr/>
        </p:nvSpPr>
        <p:spPr>
          <a:xfrm>
            <a:off x="1425262" y="2462579"/>
            <a:ext cx="1229045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01</a:t>
            </a:r>
          </a:p>
        </p:txBody>
      </p:sp>
      <p:sp>
        <p:nvSpPr>
          <p:cNvPr id="148" name="TextBox 148"/>
          <p:cNvSpPr txBox="1"/>
          <p:nvPr/>
        </p:nvSpPr>
        <p:spPr>
          <a:xfrm>
            <a:off x="4273422" y="9153525"/>
            <a:ext cx="1229045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02</a:t>
            </a:r>
          </a:p>
        </p:txBody>
      </p:sp>
      <p:sp>
        <p:nvSpPr>
          <p:cNvPr id="149" name="TextBox 149"/>
          <p:cNvSpPr txBox="1"/>
          <p:nvPr/>
        </p:nvSpPr>
        <p:spPr>
          <a:xfrm>
            <a:off x="9956429" y="9153525"/>
            <a:ext cx="1229045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04</a:t>
            </a:r>
          </a:p>
        </p:txBody>
      </p:sp>
      <p:sp>
        <p:nvSpPr>
          <p:cNvPr id="150" name="TextBox 150"/>
          <p:cNvSpPr txBox="1"/>
          <p:nvPr/>
        </p:nvSpPr>
        <p:spPr>
          <a:xfrm>
            <a:off x="15632480" y="9153525"/>
            <a:ext cx="1229045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06</a:t>
            </a:r>
          </a:p>
        </p:txBody>
      </p:sp>
      <p:sp>
        <p:nvSpPr>
          <p:cNvPr id="151" name="TextBox 151"/>
          <p:cNvSpPr txBox="1"/>
          <p:nvPr/>
        </p:nvSpPr>
        <p:spPr>
          <a:xfrm>
            <a:off x="7115864" y="2462579"/>
            <a:ext cx="1229045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03</a:t>
            </a:r>
          </a:p>
        </p:txBody>
      </p:sp>
      <p:sp>
        <p:nvSpPr>
          <p:cNvPr id="152" name="TextBox 152"/>
          <p:cNvSpPr txBox="1"/>
          <p:nvPr/>
        </p:nvSpPr>
        <p:spPr>
          <a:xfrm>
            <a:off x="12793151" y="2462579"/>
            <a:ext cx="1229045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05</a:t>
            </a:r>
          </a:p>
        </p:txBody>
      </p:sp>
      <p:grpSp>
        <p:nvGrpSpPr>
          <p:cNvPr id="153" name="Group 153"/>
          <p:cNvGrpSpPr/>
          <p:nvPr/>
        </p:nvGrpSpPr>
        <p:grpSpPr>
          <a:xfrm>
            <a:off x="0" y="0"/>
            <a:ext cx="5032315" cy="2542219"/>
            <a:chOff x="0" y="0"/>
            <a:chExt cx="6709753" cy="3389626"/>
          </a:xfrm>
        </p:grpSpPr>
        <p:sp>
          <p:nvSpPr>
            <p:cNvPr id="154" name="Freeform 154"/>
            <p:cNvSpPr/>
            <p:nvPr/>
          </p:nvSpPr>
          <p:spPr>
            <a:xfrm>
              <a:off x="0" y="0"/>
              <a:ext cx="3709577" cy="3389626"/>
            </a:xfrm>
            <a:custGeom>
              <a:avLst/>
              <a:gdLst/>
              <a:ahLst/>
              <a:cxnLst/>
              <a:rect l="l" t="t" r="r" b="b"/>
              <a:pathLst>
                <a:path w="3709577" h="3389626">
                  <a:moveTo>
                    <a:pt x="0" y="0"/>
                  </a:moveTo>
                  <a:lnTo>
                    <a:pt x="3709577" y="0"/>
                  </a:lnTo>
                  <a:lnTo>
                    <a:pt x="3709577" y="3389626"/>
                  </a:lnTo>
                  <a:lnTo>
                    <a:pt x="0" y="3389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6">
                <a:alphaModFix amt="5000"/>
                <a:extLst>
                  <a:ext uri="{96DAC541-7B7A-43D3-8B79-37D633B846F1}">
                    <asvg:svgBlip xmlns:asvg="http://schemas.microsoft.com/office/drawing/2016/SVG/main" r:embed="rId2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55" name="Freeform 155"/>
            <p:cNvSpPr/>
            <p:nvPr/>
          </p:nvSpPr>
          <p:spPr>
            <a:xfrm>
              <a:off x="3510794" y="0"/>
              <a:ext cx="3198959" cy="3389626"/>
            </a:xfrm>
            <a:custGeom>
              <a:avLst/>
              <a:gdLst/>
              <a:ahLst/>
              <a:cxnLst/>
              <a:rect l="l" t="t" r="r" b="b"/>
              <a:pathLst>
                <a:path w="3198959" h="3389626">
                  <a:moveTo>
                    <a:pt x="0" y="0"/>
                  </a:moveTo>
                  <a:lnTo>
                    <a:pt x="3198959" y="0"/>
                  </a:lnTo>
                  <a:lnTo>
                    <a:pt x="3198959" y="3389626"/>
                  </a:lnTo>
                  <a:lnTo>
                    <a:pt x="0" y="3389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8">
                <a:alphaModFix amt="5000"/>
                <a:extLst>
                  <a:ext uri="{96DAC541-7B7A-43D3-8B79-37D633B846F1}">
                    <asvg:svgBlip xmlns:asvg="http://schemas.microsoft.com/office/drawing/2016/SVG/main" r:embed="rId2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60" name="Slide Number Placeholder 159">
            <a:extLst>
              <a:ext uri="{FF2B5EF4-FFF2-40B4-BE49-F238E27FC236}">
                <a16:creationId xmlns:a16="http://schemas.microsoft.com/office/drawing/2014/main" id="{188D3B04-E6C1-28D6-74C3-CC8836E9F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65896" y="982972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929191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49345" y="4865102"/>
            <a:ext cx="2914825" cy="847217"/>
          </a:xfrm>
          <a:custGeom>
            <a:avLst/>
            <a:gdLst/>
            <a:ahLst/>
            <a:cxnLst/>
            <a:rect l="l" t="t" r="r" b="b"/>
            <a:pathLst>
              <a:path w="2914825" h="847217">
                <a:moveTo>
                  <a:pt x="0" y="0"/>
                </a:moveTo>
                <a:lnTo>
                  <a:pt x="2914825" y="0"/>
                </a:lnTo>
                <a:lnTo>
                  <a:pt x="2914825" y="847217"/>
                </a:lnTo>
                <a:lnTo>
                  <a:pt x="0" y="8472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b="-24404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10800000">
            <a:off x="4664170" y="6809679"/>
            <a:ext cx="2914825" cy="847217"/>
          </a:xfrm>
          <a:custGeom>
            <a:avLst/>
            <a:gdLst/>
            <a:ahLst/>
            <a:cxnLst/>
            <a:rect l="l" t="t" r="r" b="b"/>
            <a:pathLst>
              <a:path w="2914825" h="847217">
                <a:moveTo>
                  <a:pt x="0" y="0"/>
                </a:moveTo>
                <a:lnTo>
                  <a:pt x="2914825" y="0"/>
                </a:lnTo>
                <a:lnTo>
                  <a:pt x="2914825" y="847217"/>
                </a:lnTo>
                <a:lnTo>
                  <a:pt x="0" y="8472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b="-244047"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10800000">
            <a:off x="10493966" y="6809679"/>
            <a:ext cx="2914825" cy="847217"/>
          </a:xfrm>
          <a:custGeom>
            <a:avLst/>
            <a:gdLst/>
            <a:ahLst/>
            <a:cxnLst/>
            <a:rect l="l" t="t" r="r" b="b"/>
            <a:pathLst>
              <a:path w="2914825" h="847217">
                <a:moveTo>
                  <a:pt x="0" y="0"/>
                </a:moveTo>
                <a:lnTo>
                  <a:pt x="2914825" y="0"/>
                </a:lnTo>
                <a:lnTo>
                  <a:pt x="2914825" y="847217"/>
                </a:lnTo>
                <a:lnTo>
                  <a:pt x="0" y="8472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b="-24404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7578995" y="4865102"/>
            <a:ext cx="2914825" cy="847217"/>
          </a:xfrm>
          <a:custGeom>
            <a:avLst/>
            <a:gdLst/>
            <a:ahLst/>
            <a:cxnLst/>
            <a:rect l="l" t="t" r="r" b="b"/>
            <a:pathLst>
              <a:path w="2914825" h="847217">
                <a:moveTo>
                  <a:pt x="0" y="0"/>
                </a:moveTo>
                <a:lnTo>
                  <a:pt x="2914825" y="0"/>
                </a:lnTo>
                <a:lnTo>
                  <a:pt x="2914825" y="847217"/>
                </a:lnTo>
                <a:lnTo>
                  <a:pt x="0" y="8472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b="-24404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3408644" y="4865102"/>
            <a:ext cx="2914825" cy="847217"/>
          </a:xfrm>
          <a:custGeom>
            <a:avLst/>
            <a:gdLst/>
            <a:ahLst/>
            <a:cxnLst/>
            <a:rect l="l" t="t" r="r" b="b"/>
            <a:pathLst>
              <a:path w="2914825" h="847217">
                <a:moveTo>
                  <a:pt x="0" y="0"/>
                </a:moveTo>
                <a:lnTo>
                  <a:pt x="2914825" y="0"/>
                </a:lnTo>
                <a:lnTo>
                  <a:pt x="2914825" y="847217"/>
                </a:lnTo>
                <a:lnTo>
                  <a:pt x="0" y="8472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b="-24404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806049" y="5294575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028700" y="5916587"/>
            <a:ext cx="16064189" cy="642568"/>
          </a:xfrm>
          <a:custGeom>
            <a:avLst/>
            <a:gdLst/>
            <a:ahLst/>
            <a:cxnLst/>
            <a:rect l="l" t="t" r="r" b="b"/>
            <a:pathLst>
              <a:path w="16064189" h="642568">
                <a:moveTo>
                  <a:pt x="0" y="0"/>
                </a:moveTo>
                <a:lnTo>
                  <a:pt x="16064189" y="0"/>
                </a:lnTo>
                <a:lnTo>
                  <a:pt x="16064189" y="642568"/>
                </a:lnTo>
                <a:lnTo>
                  <a:pt x="0" y="6425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806049" y="5294575"/>
            <a:ext cx="1886593" cy="1886593"/>
            <a:chOff x="0" y="0"/>
            <a:chExt cx="2515457" cy="2515457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2515457" cy="2515457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141414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" name="TextBox 12"/>
              <p:cNvSpPr txBox="1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lIns="51456" tIns="51456" rIns="51456" bIns="5145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 rot="-5400000">
              <a:off x="317498" y="317498"/>
              <a:ext cx="1880461" cy="1880461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lIns="45781" tIns="45781" rIns="45781" bIns="45781" rtlCol="0" anchor="ctr"/>
              <a:lstStyle/>
              <a:p>
                <a:pPr algn="ctr">
                  <a:lnSpc>
                    <a:spcPts val="1743"/>
                  </a:lnSpc>
                </a:pPr>
                <a:endParaRPr/>
              </a:p>
            </p:txBody>
          </p:sp>
        </p:grpSp>
      </p:grpSp>
      <p:sp>
        <p:nvSpPr>
          <p:cNvPr id="16" name="Freeform 16"/>
          <p:cNvSpPr/>
          <p:nvPr/>
        </p:nvSpPr>
        <p:spPr>
          <a:xfrm>
            <a:off x="3720874" y="5294575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17" name="Group 17"/>
          <p:cNvGrpSpPr/>
          <p:nvPr/>
        </p:nvGrpSpPr>
        <p:grpSpPr>
          <a:xfrm>
            <a:off x="3720874" y="5294575"/>
            <a:ext cx="1886593" cy="1886593"/>
            <a:chOff x="0" y="0"/>
            <a:chExt cx="2515457" cy="2515457"/>
          </a:xfrm>
        </p:grpSpPr>
        <p:grpSp>
          <p:nvGrpSpPr>
            <p:cNvPr id="18" name="Group 18"/>
            <p:cNvGrpSpPr/>
            <p:nvPr/>
          </p:nvGrpSpPr>
          <p:grpSpPr>
            <a:xfrm>
              <a:off x="0" y="0"/>
              <a:ext cx="2515457" cy="2515457"/>
              <a:chOff x="0" y="0"/>
              <a:chExt cx="812800" cy="8128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DD63A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" name="TextBox 20"/>
              <p:cNvSpPr txBox="1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lIns="51456" tIns="51456" rIns="51456" bIns="5145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 rot="-5400000">
              <a:off x="317498" y="317498"/>
              <a:ext cx="1880461" cy="1880461"/>
              <a:chOff x="0" y="0"/>
              <a:chExt cx="812800" cy="8128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" name="TextBox 23"/>
              <p:cNvSpPr txBox="1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lIns="45781" tIns="45781" rIns="45781" bIns="45781" rtlCol="0" anchor="ctr"/>
              <a:lstStyle/>
              <a:p>
                <a:pPr algn="ctr">
                  <a:lnSpc>
                    <a:spcPts val="1743"/>
                  </a:lnSpc>
                </a:pPr>
                <a:endParaRPr/>
              </a:p>
            </p:txBody>
          </p:sp>
        </p:grpSp>
      </p:grpSp>
      <p:sp>
        <p:nvSpPr>
          <p:cNvPr id="24" name="Freeform 24"/>
          <p:cNvSpPr/>
          <p:nvPr/>
        </p:nvSpPr>
        <p:spPr>
          <a:xfrm>
            <a:off x="6635698" y="5294575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25" name="Group 25"/>
          <p:cNvGrpSpPr/>
          <p:nvPr/>
        </p:nvGrpSpPr>
        <p:grpSpPr>
          <a:xfrm>
            <a:off x="6635698" y="5294575"/>
            <a:ext cx="1886593" cy="1886593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D63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 rot="-5400000">
            <a:off x="6873822" y="5532698"/>
            <a:ext cx="1410346" cy="1410346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sp>
        <p:nvSpPr>
          <p:cNvPr id="31" name="Freeform 31"/>
          <p:cNvSpPr/>
          <p:nvPr/>
        </p:nvSpPr>
        <p:spPr>
          <a:xfrm>
            <a:off x="9550523" y="5294575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32" name="Group 32"/>
          <p:cNvGrpSpPr/>
          <p:nvPr/>
        </p:nvGrpSpPr>
        <p:grpSpPr>
          <a:xfrm>
            <a:off x="9550523" y="5294575"/>
            <a:ext cx="1886593" cy="1886593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D63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 rot="-5400000">
            <a:off x="9788647" y="5532698"/>
            <a:ext cx="1410346" cy="1410346"/>
            <a:chOff x="0" y="0"/>
            <a:chExt cx="812800" cy="81280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sp>
        <p:nvSpPr>
          <p:cNvPr id="38" name="Freeform 38"/>
          <p:cNvSpPr/>
          <p:nvPr/>
        </p:nvSpPr>
        <p:spPr>
          <a:xfrm>
            <a:off x="12465348" y="5294575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39" name="Group 39"/>
          <p:cNvGrpSpPr/>
          <p:nvPr/>
        </p:nvGrpSpPr>
        <p:grpSpPr>
          <a:xfrm>
            <a:off x="12465348" y="5294575"/>
            <a:ext cx="1886593" cy="1886593"/>
            <a:chOff x="0" y="0"/>
            <a:chExt cx="812800" cy="8128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D63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2" name="Group 42"/>
          <p:cNvGrpSpPr/>
          <p:nvPr/>
        </p:nvGrpSpPr>
        <p:grpSpPr>
          <a:xfrm rot="-5400000">
            <a:off x="12703472" y="5532698"/>
            <a:ext cx="1410346" cy="1410346"/>
            <a:chOff x="0" y="0"/>
            <a:chExt cx="812800" cy="81280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sp>
        <p:nvSpPr>
          <p:cNvPr id="45" name="Freeform 45"/>
          <p:cNvSpPr/>
          <p:nvPr/>
        </p:nvSpPr>
        <p:spPr>
          <a:xfrm>
            <a:off x="15380173" y="5294575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6" name="Group 46"/>
          <p:cNvGrpSpPr/>
          <p:nvPr/>
        </p:nvGrpSpPr>
        <p:grpSpPr>
          <a:xfrm>
            <a:off x="15380173" y="5294575"/>
            <a:ext cx="1886593" cy="1886593"/>
            <a:chOff x="0" y="0"/>
            <a:chExt cx="812800" cy="812800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D63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9" name="Group 49"/>
          <p:cNvGrpSpPr/>
          <p:nvPr/>
        </p:nvGrpSpPr>
        <p:grpSpPr>
          <a:xfrm rot="-5400000">
            <a:off x="15618296" y="5532698"/>
            <a:ext cx="1410346" cy="1410346"/>
            <a:chOff x="0" y="0"/>
            <a:chExt cx="812800" cy="812800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TextBox 5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52" name="Group 52"/>
          <p:cNvGrpSpPr/>
          <p:nvPr/>
        </p:nvGrpSpPr>
        <p:grpSpPr>
          <a:xfrm>
            <a:off x="2964548" y="5227900"/>
            <a:ext cx="484419" cy="484419"/>
            <a:chOff x="0" y="0"/>
            <a:chExt cx="812800" cy="812800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FDD63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TextBox 54"/>
            <p:cNvSpPr txBox="1"/>
            <p:nvPr/>
          </p:nvSpPr>
          <p:spPr>
            <a:xfrm>
              <a:off x="0" y="146050"/>
              <a:ext cx="711200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5" name="Group 55"/>
          <p:cNvGrpSpPr/>
          <p:nvPr/>
        </p:nvGrpSpPr>
        <p:grpSpPr>
          <a:xfrm>
            <a:off x="5883692" y="6904929"/>
            <a:ext cx="484419" cy="484419"/>
            <a:chOff x="0" y="0"/>
            <a:chExt cx="812800" cy="812800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FDD63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0" y="146050"/>
              <a:ext cx="711200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8" name="Group 58"/>
          <p:cNvGrpSpPr/>
          <p:nvPr/>
        </p:nvGrpSpPr>
        <p:grpSpPr>
          <a:xfrm>
            <a:off x="8798516" y="5227900"/>
            <a:ext cx="484419" cy="484419"/>
            <a:chOff x="0" y="0"/>
            <a:chExt cx="812800" cy="812800"/>
          </a:xfrm>
        </p:grpSpPr>
        <p:sp>
          <p:nvSpPr>
            <p:cNvPr id="59" name="Freeform 5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FDD63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0" y="146050"/>
              <a:ext cx="711200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1" name="Group 61"/>
          <p:cNvGrpSpPr/>
          <p:nvPr/>
        </p:nvGrpSpPr>
        <p:grpSpPr>
          <a:xfrm>
            <a:off x="11713341" y="6904929"/>
            <a:ext cx="484419" cy="484419"/>
            <a:chOff x="0" y="0"/>
            <a:chExt cx="812800" cy="812800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FDD63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TextBox 63"/>
            <p:cNvSpPr txBox="1"/>
            <p:nvPr/>
          </p:nvSpPr>
          <p:spPr>
            <a:xfrm>
              <a:off x="0" y="146050"/>
              <a:ext cx="711200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4" name="Group 64"/>
          <p:cNvGrpSpPr/>
          <p:nvPr/>
        </p:nvGrpSpPr>
        <p:grpSpPr>
          <a:xfrm>
            <a:off x="14628166" y="5227900"/>
            <a:ext cx="484419" cy="484419"/>
            <a:chOff x="0" y="0"/>
            <a:chExt cx="812800" cy="812800"/>
          </a:xfrm>
        </p:grpSpPr>
        <p:sp>
          <p:nvSpPr>
            <p:cNvPr id="65" name="Freeform 6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FDD63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TextBox 66"/>
            <p:cNvSpPr txBox="1"/>
            <p:nvPr/>
          </p:nvSpPr>
          <p:spPr>
            <a:xfrm>
              <a:off x="0" y="146050"/>
              <a:ext cx="711200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7" name="Freeform 67"/>
          <p:cNvSpPr/>
          <p:nvPr/>
        </p:nvSpPr>
        <p:spPr>
          <a:xfrm>
            <a:off x="1344533" y="5771146"/>
            <a:ext cx="809625" cy="952500"/>
          </a:xfrm>
          <a:custGeom>
            <a:avLst/>
            <a:gdLst/>
            <a:ahLst/>
            <a:cxnLst/>
            <a:rect l="l" t="t" r="r" b="b"/>
            <a:pathLst>
              <a:path w="809625" h="952500">
                <a:moveTo>
                  <a:pt x="0" y="0"/>
                </a:moveTo>
                <a:lnTo>
                  <a:pt x="809625" y="0"/>
                </a:lnTo>
                <a:lnTo>
                  <a:pt x="809625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8" name="Freeform 68"/>
          <p:cNvSpPr/>
          <p:nvPr/>
        </p:nvSpPr>
        <p:spPr>
          <a:xfrm>
            <a:off x="4223044" y="5750419"/>
            <a:ext cx="920353" cy="952500"/>
          </a:xfrm>
          <a:custGeom>
            <a:avLst/>
            <a:gdLst/>
            <a:ahLst/>
            <a:cxnLst/>
            <a:rect l="l" t="t" r="r" b="b"/>
            <a:pathLst>
              <a:path w="920353" h="952500">
                <a:moveTo>
                  <a:pt x="0" y="0"/>
                </a:moveTo>
                <a:lnTo>
                  <a:pt x="920353" y="0"/>
                </a:lnTo>
                <a:lnTo>
                  <a:pt x="920353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9" name="Freeform 69"/>
          <p:cNvSpPr/>
          <p:nvPr/>
        </p:nvSpPr>
        <p:spPr>
          <a:xfrm>
            <a:off x="7140992" y="5951437"/>
            <a:ext cx="1031875" cy="619125"/>
          </a:xfrm>
          <a:custGeom>
            <a:avLst/>
            <a:gdLst/>
            <a:ahLst/>
            <a:cxnLst/>
            <a:rect l="l" t="t" r="r" b="b"/>
            <a:pathLst>
              <a:path w="1031875" h="619125">
                <a:moveTo>
                  <a:pt x="0" y="0"/>
                </a:moveTo>
                <a:lnTo>
                  <a:pt x="1031875" y="0"/>
                </a:lnTo>
                <a:lnTo>
                  <a:pt x="1031875" y="619125"/>
                </a:lnTo>
                <a:lnTo>
                  <a:pt x="0" y="619125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0" name="Freeform 70"/>
          <p:cNvSpPr/>
          <p:nvPr/>
        </p:nvSpPr>
        <p:spPr>
          <a:xfrm>
            <a:off x="10065341" y="5702794"/>
            <a:ext cx="952500" cy="952500"/>
          </a:xfrm>
          <a:custGeom>
            <a:avLst/>
            <a:gdLst/>
            <a:ahLst/>
            <a:cxnLst/>
            <a:rect l="l" t="t" r="r" b="b"/>
            <a:pathLst>
              <a:path w="952500" h="952500">
                <a:moveTo>
                  <a:pt x="0" y="0"/>
                </a:moveTo>
                <a:lnTo>
                  <a:pt x="952500" y="0"/>
                </a:lnTo>
                <a:lnTo>
                  <a:pt x="9525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1" name="Freeform 71"/>
          <p:cNvSpPr/>
          <p:nvPr/>
        </p:nvSpPr>
        <p:spPr>
          <a:xfrm>
            <a:off x="12961116" y="5761621"/>
            <a:ext cx="952500" cy="952500"/>
          </a:xfrm>
          <a:custGeom>
            <a:avLst/>
            <a:gdLst/>
            <a:ahLst/>
            <a:cxnLst/>
            <a:rect l="l" t="t" r="r" b="b"/>
            <a:pathLst>
              <a:path w="952500" h="952500">
                <a:moveTo>
                  <a:pt x="0" y="0"/>
                </a:moveTo>
                <a:lnTo>
                  <a:pt x="952500" y="0"/>
                </a:lnTo>
                <a:lnTo>
                  <a:pt x="9525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2" name="Freeform 72"/>
          <p:cNvSpPr/>
          <p:nvPr/>
        </p:nvSpPr>
        <p:spPr>
          <a:xfrm>
            <a:off x="15942616" y="5731369"/>
            <a:ext cx="952500" cy="952500"/>
          </a:xfrm>
          <a:custGeom>
            <a:avLst/>
            <a:gdLst/>
            <a:ahLst/>
            <a:cxnLst/>
            <a:rect l="l" t="t" r="r" b="b"/>
            <a:pathLst>
              <a:path w="952500" h="952500">
                <a:moveTo>
                  <a:pt x="0" y="0"/>
                </a:moveTo>
                <a:lnTo>
                  <a:pt x="952500" y="0"/>
                </a:lnTo>
                <a:lnTo>
                  <a:pt x="9525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3" name="Freeform 73"/>
          <p:cNvSpPr/>
          <p:nvPr/>
        </p:nvSpPr>
        <p:spPr>
          <a:xfrm>
            <a:off x="-2307414" y="-1631997"/>
            <a:ext cx="4063946" cy="3804870"/>
          </a:xfrm>
          <a:custGeom>
            <a:avLst/>
            <a:gdLst/>
            <a:ahLst/>
            <a:cxnLst/>
            <a:rect l="l" t="t" r="r" b="b"/>
            <a:pathLst>
              <a:path w="4063946" h="3804870">
                <a:moveTo>
                  <a:pt x="0" y="0"/>
                </a:moveTo>
                <a:lnTo>
                  <a:pt x="4063946" y="0"/>
                </a:lnTo>
                <a:lnTo>
                  <a:pt x="4063946" y="3804870"/>
                </a:lnTo>
                <a:lnTo>
                  <a:pt x="0" y="3804870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alphaModFix amt="42000"/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75" name="TextBox 75"/>
          <p:cNvSpPr txBox="1"/>
          <p:nvPr/>
        </p:nvSpPr>
        <p:spPr>
          <a:xfrm>
            <a:off x="2286800" y="933450"/>
            <a:ext cx="13714401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1">
                <a:solidFill>
                  <a:srgbClr val="141414"/>
                </a:solidFill>
                <a:latin typeface="Arimo Bold"/>
                <a:ea typeface="Arimo Bold"/>
                <a:cs typeface="Arimo Bold"/>
                <a:sym typeface="Arimo Bold"/>
              </a:rPr>
              <a:t>ML DENEY VE PROTOTIP AŞAMASI</a:t>
            </a:r>
          </a:p>
        </p:txBody>
      </p:sp>
      <p:sp>
        <p:nvSpPr>
          <p:cNvPr id="76" name="TextBox 76"/>
          <p:cNvSpPr txBox="1"/>
          <p:nvPr/>
        </p:nvSpPr>
        <p:spPr>
          <a:xfrm>
            <a:off x="2228215" y="1821489"/>
            <a:ext cx="13714401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YAZDIĞIMIZ MODELLERIN VERSIYONLANMASI VE TAKIP EDILMESI</a:t>
            </a:r>
          </a:p>
        </p:txBody>
      </p:sp>
      <p:sp>
        <p:nvSpPr>
          <p:cNvPr id="77" name="TextBox 77"/>
          <p:cNvSpPr txBox="1"/>
          <p:nvPr/>
        </p:nvSpPr>
        <p:spPr>
          <a:xfrm>
            <a:off x="637540" y="3002589"/>
            <a:ext cx="3700981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8"/>
              </a:lnSpc>
            </a:pPr>
            <a:r>
              <a:rPr lang="en-US" sz="234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DENEY İSIMLENDIRMELERI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3206758" y="7885496"/>
            <a:ext cx="2914825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225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MODEL BEKLENTILERI</a:t>
            </a:r>
          </a:p>
        </p:txBody>
      </p:sp>
      <p:sp>
        <p:nvSpPr>
          <p:cNvPr id="79" name="TextBox 79"/>
          <p:cNvSpPr txBox="1"/>
          <p:nvPr/>
        </p:nvSpPr>
        <p:spPr>
          <a:xfrm>
            <a:off x="9166829" y="7961297"/>
            <a:ext cx="2653981" cy="666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51"/>
              </a:lnSpc>
            </a:pPr>
            <a:r>
              <a:rPr lang="en-US" sz="2126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MODELLERIN KARŞILAŞTIRILMASI</a:t>
            </a:r>
          </a:p>
        </p:txBody>
      </p:sp>
      <p:sp>
        <p:nvSpPr>
          <p:cNvPr id="80" name="TextBox 80"/>
          <p:cNvSpPr txBox="1"/>
          <p:nvPr/>
        </p:nvSpPr>
        <p:spPr>
          <a:xfrm>
            <a:off x="14996479" y="7845142"/>
            <a:ext cx="2653981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SUNUM</a:t>
            </a:r>
          </a:p>
        </p:txBody>
      </p:sp>
      <p:sp>
        <p:nvSpPr>
          <p:cNvPr id="81" name="TextBox 81"/>
          <p:cNvSpPr txBox="1"/>
          <p:nvPr/>
        </p:nvSpPr>
        <p:spPr>
          <a:xfrm>
            <a:off x="6252004" y="3021639"/>
            <a:ext cx="2891996" cy="295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91"/>
              </a:lnSpc>
            </a:pPr>
            <a:r>
              <a:rPr lang="en-US" sz="1909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SONUÇLARA BAKILMASI</a:t>
            </a:r>
          </a:p>
        </p:txBody>
      </p:sp>
      <p:sp>
        <p:nvSpPr>
          <p:cNvPr id="82" name="TextBox 82"/>
          <p:cNvSpPr txBox="1"/>
          <p:nvPr/>
        </p:nvSpPr>
        <p:spPr>
          <a:xfrm>
            <a:off x="11697960" y="3969752"/>
            <a:ext cx="2653981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44"/>
              </a:lnSpc>
            </a:pPr>
            <a:r>
              <a:rPr lang="en-US" sz="237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MODEL SEÇILMESI</a:t>
            </a:r>
          </a:p>
        </p:txBody>
      </p:sp>
      <p:sp>
        <p:nvSpPr>
          <p:cNvPr id="83" name="TextBox 83"/>
          <p:cNvSpPr txBox="1"/>
          <p:nvPr/>
        </p:nvSpPr>
        <p:spPr>
          <a:xfrm>
            <a:off x="855847" y="3563244"/>
            <a:ext cx="3264368" cy="845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79"/>
              </a:lnSpc>
            </a:pPr>
            <a:r>
              <a:rPr lang="en-US" sz="1676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Deneyleri yaparken açıklayıcı şekilde kaydetmeliyiz veya bir araç kullanmalıyız. MLFlow gibi.</a:t>
            </a:r>
          </a:p>
        </p:txBody>
      </p:sp>
      <p:sp>
        <p:nvSpPr>
          <p:cNvPr id="84" name="TextBox 84"/>
          <p:cNvSpPr txBox="1"/>
          <p:nvPr/>
        </p:nvSpPr>
        <p:spPr>
          <a:xfrm>
            <a:off x="3206758" y="8428421"/>
            <a:ext cx="2914825" cy="845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79"/>
              </a:lnSpc>
            </a:pPr>
            <a:r>
              <a:rPr lang="en-US" sz="1676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Farklı modeller ve setuplar kullanıyorsak bunları bir excel tablosunda tutabiliriz.</a:t>
            </a:r>
          </a:p>
        </p:txBody>
      </p:sp>
      <p:sp>
        <p:nvSpPr>
          <p:cNvPr id="85" name="TextBox 85"/>
          <p:cNvSpPr txBox="1"/>
          <p:nvPr/>
        </p:nvSpPr>
        <p:spPr>
          <a:xfrm>
            <a:off x="9166829" y="8741427"/>
            <a:ext cx="2653981" cy="817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6"/>
              </a:lnSpc>
            </a:pPr>
            <a:r>
              <a:rPr lang="en-US" sz="1620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Belirlenen model agnostik metriklerle modelleri karşılaştırabiliriz.</a:t>
            </a:r>
          </a:p>
        </p:txBody>
      </p:sp>
      <p:sp>
        <p:nvSpPr>
          <p:cNvPr id="86" name="TextBox 86"/>
          <p:cNvSpPr txBox="1"/>
          <p:nvPr/>
        </p:nvSpPr>
        <p:spPr>
          <a:xfrm>
            <a:off x="14996479" y="8237921"/>
            <a:ext cx="2653981" cy="1196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Teknik olmayan insanlara sonuçları rapor veya powerpoint olarak sunarız.</a:t>
            </a:r>
          </a:p>
        </p:txBody>
      </p:sp>
      <p:sp>
        <p:nvSpPr>
          <p:cNvPr id="87" name="TextBox 87"/>
          <p:cNvSpPr txBox="1"/>
          <p:nvPr/>
        </p:nvSpPr>
        <p:spPr>
          <a:xfrm>
            <a:off x="6252004" y="3459212"/>
            <a:ext cx="2808790" cy="901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Sonuçların daha anlaşılabilir olması için görselleştirilmesi gerekir.</a:t>
            </a:r>
          </a:p>
        </p:txBody>
      </p:sp>
      <p:sp>
        <p:nvSpPr>
          <p:cNvPr id="88" name="TextBox 88"/>
          <p:cNvSpPr txBox="1"/>
          <p:nvPr/>
        </p:nvSpPr>
        <p:spPr>
          <a:xfrm>
            <a:off x="730011" y="4656400"/>
            <a:ext cx="1229045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01</a:t>
            </a:r>
          </a:p>
        </p:txBody>
      </p:sp>
      <p:sp>
        <p:nvSpPr>
          <p:cNvPr id="89" name="TextBox 89"/>
          <p:cNvSpPr txBox="1"/>
          <p:nvPr/>
        </p:nvSpPr>
        <p:spPr>
          <a:xfrm>
            <a:off x="6657285" y="4560302"/>
            <a:ext cx="1229045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03</a:t>
            </a:r>
          </a:p>
        </p:txBody>
      </p:sp>
      <p:sp>
        <p:nvSpPr>
          <p:cNvPr id="90" name="TextBox 90"/>
          <p:cNvSpPr txBox="1"/>
          <p:nvPr/>
        </p:nvSpPr>
        <p:spPr>
          <a:xfrm>
            <a:off x="3608521" y="7242819"/>
            <a:ext cx="1229045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02</a:t>
            </a:r>
          </a:p>
        </p:txBody>
      </p:sp>
      <p:sp>
        <p:nvSpPr>
          <p:cNvPr id="91" name="TextBox 91"/>
          <p:cNvSpPr txBox="1"/>
          <p:nvPr/>
        </p:nvSpPr>
        <p:spPr>
          <a:xfrm>
            <a:off x="9494347" y="7333568"/>
            <a:ext cx="1229045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04</a:t>
            </a:r>
          </a:p>
        </p:txBody>
      </p:sp>
      <p:sp>
        <p:nvSpPr>
          <p:cNvPr id="92" name="TextBox 92"/>
          <p:cNvSpPr txBox="1"/>
          <p:nvPr/>
        </p:nvSpPr>
        <p:spPr>
          <a:xfrm>
            <a:off x="15708947" y="7195188"/>
            <a:ext cx="1229045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06</a:t>
            </a:r>
          </a:p>
        </p:txBody>
      </p:sp>
      <p:sp>
        <p:nvSpPr>
          <p:cNvPr id="93" name="TextBox 93"/>
          <p:cNvSpPr txBox="1"/>
          <p:nvPr/>
        </p:nvSpPr>
        <p:spPr>
          <a:xfrm>
            <a:off x="12465348" y="4453543"/>
            <a:ext cx="1229045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05</a:t>
            </a:r>
          </a:p>
        </p:txBody>
      </p:sp>
      <p:grpSp>
        <p:nvGrpSpPr>
          <p:cNvPr id="94" name="Group 94"/>
          <p:cNvGrpSpPr/>
          <p:nvPr/>
        </p:nvGrpSpPr>
        <p:grpSpPr>
          <a:xfrm>
            <a:off x="0" y="0"/>
            <a:ext cx="5032315" cy="2542219"/>
            <a:chOff x="0" y="0"/>
            <a:chExt cx="6709753" cy="3389626"/>
          </a:xfrm>
        </p:grpSpPr>
        <p:sp>
          <p:nvSpPr>
            <p:cNvPr id="95" name="Freeform 95"/>
            <p:cNvSpPr/>
            <p:nvPr/>
          </p:nvSpPr>
          <p:spPr>
            <a:xfrm>
              <a:off x="0" y="0"/>
              <a:ext cx="3709577" cy="3389626"/>
            </a:xfrm>
            <a:custGeom>
              <a:avLst/>
              <a:gdLst/>
              <a:ahLst/>
              <a:cxnLst/>
              <a:rect l="l" t="t" r="r" b="b"/>
              <a:pathLst>
                <a:path w="3709577" h="3389626">
                  <a:moveTo>
                    <a:pt x="0" y="0"/>
                  </a:moveTo>
                  <a:lnTo>
                    <a:pt x="3709577" y="0"/>
                  </a:lnTo>
                  <a:lnTo>
                    <a:pt x="3709577" y="3389626"/>
                  </a:lnTo>
                  <a:lnTo>
                    <a:pt x="0" y="3389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6">
                <a:alphaModFix amt="5000"/>
                <a:extLst>
                  <a:ext uri="{96DAC541-7B7A-43D3-8B79-37D633B846F1}">
                    <asvg:svgBlip xmlns:asvg="http://schemas.microsoft.com/office/drawing/2016/SVG/main" r:embed="rId2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96" name="Freeform 96"/>
            <p:cNvSpPr/>
            <p:nvPr/>
          </p:nvSpPr>
          <p:spPr>
            <a:xfrm>
              <a:off x="3510794" y="0"/>
              <a:ext cx="3198959" cy="3389626"/>
            </a:xfrm>
            <a:custGeom>
              <a:avLst/>
              <a:gdLst/>
              <a:ahLst/>
              <a:cxnLst/>
              <a:rect l="l" t="t" r="r" b="b"/>
              <a:pathLst>
                <a:path w="3198959" h="3389626">
                  <a:moveTo>
                    <a:pt x="0" y="0"/>
                  </a:moveTo>
                  <a:lnTo>
                    <a:pt x="3198959" y="0"/>
                  </a:lnTo>
                  <a:lnTo>
                    <a:pt x="3198959" y="3389626"/>
                  </a:lnTo>
                  <a:lnTo>
                    <a:pt x="0" y="3389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8">
                <a:alphaModFix amt="5000"/>
                <a:extLst>
                  <a:ext uri="{96DAC541-7B7A-43D3-8B79-37D633B846F1}">
                    <asvg:svgBlip xmlns:asvg="http://schemas.microsoft.com/office/drawing/2016/SVG/main" r:embed="rId2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1" name="Slide Number Placeholder 100">
            <a:extLst>
              <a:ext uri="{FF2B5EF4-FFF2-40B4-BE49-F238E27FC236}">
                <a16:creationId xmlns:a16="http://schemas.microsoft.com/office/drawing/2014/main" id="{AB9076F2-E9D4-C450-A0C0-1D8A257F4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71192" y="976939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>
                <a:solidFill>
                  <a:schemeClr val="tx1"/>
                </a:solidFill>
              </a:rPr>
              <a:pPr/>
              <a:t>6</a:t>
            </a:fld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929191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44401" y="4328295"/>
            <a:ext cx="2293235" cy="2293235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666553" y="4328295"/>
            <a:ext cx="2293235" cy="229323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988705" y="4328295"/>
            <a:ext cx="2293235" cy="2293235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-10800000">
            <a:off x="4006060" y="5660347"/>
            <a:ext cx="2293235" cy="2293235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-10800000">
            <a:off x="9328212" y="5660347"/>
            <a:ext cx="2293235" cy="2293235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 rot="-10800000">
            <a:off x="14650364" y="5660347"/>
            <a:ext cx="2293235" cy="2293235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344401" y="5539723"/>
            <a:ext cx="2293235" cy="1282210"/>
            <a:chOff x="0" y="0"/>
            <a:chExt cx="496880" cy="277819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96880" cy="277819"/>
            </a:xfrm>
            <a:custGeom>
              <a:avLst/>
              <a:gdLst/>
              <a:ahLst/>
              <a:cxnLst/>
              <a:rect l="l" t="t" r="r" b="b"/>
              <a:pathLst>
                <a:path w="496880" h="277819">
                  <a:moveTo>
                    <a:pt x="0" y="0"/>
                  </a:moveTo>
                  <a:lnTo>
                    <a:pt x="496880" y="0"/>
                  </a:lnTo>
                  <a:lnTo>
                    <a:pt x="496880" y="277819"/>
                  </a:lnTo>
                  <a:lnTo>
                    <a:pt x="0" y="27781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496880" cy="3349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6666553" y="5539723"/>
            <a:ext cx="2293235" cy="1282210"/>
            <a:chOff x="0" y="0"/>
            <a:chExt cx="496880" cy="277819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96880" cy="277819"/>
            </a:xfrm>
            <a:custGeom>
              <a:avLst/>
              <a:gdLst/>
              <a:ahLst/>
              <a:cxnLst/>
              <a:rect l="l" t="t" r="r" b="b"/>
              <a:pathLst>
                <a:path w="496880" h="277819">
                  <a:moveTo>
                    <a:pt x="0" y="0"/>
                  </a:moveTo>
                  <a:lnTo>
                    <a:pt x="496880" y="0"/>
                  </a:lnTo>
                  <a:lnTo>
                    <a:pt x="496880" y="277819"/>
                  </a:lnTo>
                  <a:lnTo>
                    <a:pt x="0" y="27781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57150"/>
              <a:ext cx="496880" cy="3349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1988705" y="5539723"/>
            <a:ext cx="2293235" cy="1282210"/>
            <a:chOff x="0" y="0"/>
            <a:chExt cx="496880" cy="277819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496880" cy="277819"/>
            </a:xfrm>
            <a:custGeom>
              <a:avLst/>
              <a:gdLst/>
              <a:ahLst/>
              <a:cxnLst/>
              <a:rect l="l" t="t" r="r" b="b"/>
              <a:pathLst>
                <a:path w="496880" h="277819">
                  <a:moveTo>
                    <a:pt x="0" y="0"/>
                  </a:moveTo>
                  <a:lnTo>
                    <a:pt x="496880" y="0"/>
                  </a:lnTo>
                  <a:lnTo>
                    <a:pt x="496880" y="277819"/>
                  </a:lnTo>
                  <a:lnTo>
                    <a:pt x="0" y="27781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57150"/>
              <a:ext cx="496880" cy="3349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 rot="-10800000">
            <a:off x="4006060" y="5403778"/>
            <a:ext cx="2293235" cy="1338376"/>
            <a:chOff x="0" y="0"/>
            <a:chExt cx="496880" cy="289989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96880" cy="289989"/>
            </a:xfrm>
            <a:custGeom>
              <a:avLst/>
              <a:gdLst/>
              <a:ahLst/>
              <a:cxnLst/>
              <a:rect l="l" t="t" r="r" b="b"/>
              <a:pathLst>
                <a:path w="496880" h="289989">
                  <a:moveTo>
                    <a:pt x="0" y="0"/>
                  </a:moveTo>
                  <a:lnTo>
                    <a:pt x="496880" y="0"/>
                  </a:lnTo>
                  <a:lnTo>
                    <a:pt x="496880" y="289989"/>
                  </a:lnTo>
                  <a:lnTo>
                    <a:pt x="0" y="2899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57150"/>
              <a:ext cx="496880" cy="3471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 rot="-10800000">
            <a:off x="9328212" y="5403778"/>
            <a:ext cx="2293235" cy="1338376"/>
            <a:chOff x="0" y="0"/>
            <a:chExt cx="496880" cy="289989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496880" cy="289989"/>
            </a:xfrm>
            <a:custGeom>
              <a:avLst/>
              <a:gdLst/>
              <a:ahLst/>
              <a:cxnLst/>
              <a:rect l="l" t="t" r="r" b="b"/>
              <a:pathLst>
                <a:path w="496880" h="289989">
                  <a:moveTo>
                    <a:pt x="0" y="0"/>
                  </a:moveTo>
                  <a:lnTo>
                    <a:pt x="496880" y="0"/>
                  </a:lnTo>
                  <a:lnTo>
                    <a:pt x="496880" y="289989"/>
                  </a:lnTo>
                  <a:lnTo>
                    <a:pt x="0" y="2899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57150"/>
              <a:ext cx="496880" cy="3471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 rot="-10800000">
            <a:off x="14650364" y="5403778"/>
            <a:ext cx="2293235" cy="1338376"/>
            <a:chOff x="0" y="0"/>
            <a:chExt cx="496880" cy="289989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496880" cy="289989"/>
            </a:xfrm>
            <a:custGeom>
              <a:avLst/>
              <a:gdLst/>
              <a:ahLst/>
              <a:cxnLst/>
              <a:rect l="l" t="t" r="r" b="b"/>
              <a:pathLst>
                <a:path w="496880" h="289989">
                  <a:moveTo>
                    <a:pt x="0" y="0"/>
                  </a:moveTo>
                  <a:lnTo>
                    <a:pt x="496880" y="0"/>
                  </a:lnTo>
                  <a:lnTo>
                    <a:pt x="496880" y="289989"/>
                  </a:lnTo>
                  <a:lnTo>
                    <a:pt x="0" y="2899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-57150"/>
              <a:ext cx="496880" cy="3471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847910" y="5736968"/>
            <a:ext cx="16592179" cy="806899"/>
            <a:chOff x="0" y="0"/>
            <a:chExt cx="4076941" cy="198267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4076941" cy="198267"/>
            </a:xfrm>
            <a:custGeom>
              <a:avLst/>
              <a:gdLst/>
              <a:ahLst/>
              <a:cxnLst/>
              <a:rect l="l" t="t" r="r" b="b"/>
              <a:pathLst>
                <a:path w="4076941" h="198267">
                  <a:moveTo>
                    <a:pt x="0" y="0"/>
                  </a:moveTo>
                  <a:lnTo>
                    <a:pt x="4076941" y="0"/>
                  </a:lnTo>
                  <a:lnTo>
                    <a:pt x="4076941" y="198267"/>
                  </a:lnTo>
                  <a:lnTo>
                    <a:pt x="0" y="198267"/>
                  </a:lnTo>
                  <a:close/>
                </a:path>
              </a:pathLst>
            </a:custGeom>
            <a:solidFill>
              <a:srgbClr val="FDD63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-57150"/>
              <a:ext cx="4076941" cy="2554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1" name="Freeform 41"/>
          <p:cNvSpPr/>
          <p:nvPr/>
        </p:nvSpPr>
        <p:spPr>
          <a:xfrm>
            <a:off x="1633850" y="4682555"/>
            <a:ext cx="2095500" cy="2095500"/>
          </a:xfrm>
          <a:custGeom>
            <a:avLst/>
            <a:gdLst/>
            <a:ahLst/>
            <a:cxnLst/>
            <a:rect l="l" t="t" r="r" b="b"/>
            <a:pathLst>
              <a:path w="2095500" h="2095500">
                <a:moveTo>
                  <a:pt x="0" y="0"/>
                </a:moveTo>
                <a:lnTo>
                  <a:pt x="2095500" y="0"/>
                </a:lnTo>
                <a:lnTo>
                  <a:pt x="2095500" y="2095500"/>
                </a:lnTo>
                <a:lnTo>
                  <a:pt x="0" y="2095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42" name="Group 42"/>
          <p:cNvGrpSpPr/>
          <p:nvPr/>
        </p:nvGrpSpPr>
        <p:grpSpPr>
          <a:xfrm rot="-5400000">
            <a:off x="1633850" y="4682555"/>
            <a:ext cx="1714336" cy="1714336"/>
            <a:chOff x="0" y="0"/>
            <a:chExt cx="812800" cy="81280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sp>
        <p:nvSpPr>
          <p:cNvPr id="45" name="Freeform 45"/>
          <p:cNvSpPr/>
          <p:nvPr/>
        </p:nvSpPr>
        <p:spPr>
          <a:xfrm>
            <a:off x="6956002" y="4682555"/>
            <a:ext cx="2095500" cy="2095500"/>
          </a:xfrm>
          <a:custGeom>
            <a:avLst/>
            <a:gdLst/>
            <a:ahLst/>
            <a:cxnLst/>
            <a:rect l="l" t="t" r="r" b="b"/>
            <a:pathLst>
              <a:path w="2095500" h="2095500">
                <a:moveTo>
                  <a:pt x="0" y="0"/>
                </a:moveTo>
                <a:lnTo>
                  <a:pt x="2095500" y="0"/>
                </a:lnTo>
                <a:lnTo>
                  <a:pt x="2095500" y="2095500"/>
                </a:lnTo>
                <a:lnTo>
                  <a:pt x="0" y="2095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46" name="Group 46"/>
          <p:cNvGrpSpPr/>
          <p:nvPr/>
        </p:nvGrpSpPr>
        <p:grpSpPr>
          <a:xfrm rot="-5400000">
            <a:off x="6956002" y="4682555"/>
            <a:ext cx="1714336" cy="1714336"/>
            <a:chOff x="0" y="0"/>
            <a:chExt cx="812800" cy="812800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sp>
        <p:nvSpPr>
          <p:cNvPr id="49" name="Freeform 49"/>
          <p:cNvSpPr/>
          <p:nvPr/>
        </p:nvSpPr>
        <p:spPr>
          <a:xfrm>
            <a:off x="12278155" y="4682555"/>
            <a:ext cx="2095500" cy="2095500"/>
          </a:xfrm>
          <a:custGeom>
            <a:avLst/>
            <a:gdLst/>
            <a:ahLst/>
            <a:cxnLst/>
            <a:rect l="l" t="t" r="r" b="b"/>
            <a:pathLst>
              <a:path w="2095500" h="2095500">
                <a:moveTo>
                  <a:pt x="0" y="0"/>
                </a:moveTo>
                <a:lnTo>
                  <a:pt x="2095500" y="0"/>
                </a:lnTo>
                <a:lnTo>
                  <a:pt x="2095500" y="2095500"/>
                </a:lnTo>
                <a:lnTo>
                  <a:pt x="0" y="2095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50" name="Group 50"/>
          <p:cNvGrpSpPr/>
          <p:nvPr/>
        </p:nvGrpSpPr>
        <p:grpSpPr>
          <a:xfrm rot="-5400000">
            <a:off x="12278155" y="4682555"/>
            <a:ext cx="1714336" cy="1714336"/>
            <a:chOff x="0" y="0"/>
            <a:chExt cx="812800" cy="812800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TextBox 5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sp>
        <p:nvSpPr>
          <p:cNvPr id="53" name="Freeform 53"/>
          <p:cNvSpPr/>
          <p:nvPr/>
        </p:nvSpPr>
        <p:spPr>
          <a:xfrm>
            <a:off x="4295509" y="5884986"/>
            <a:ext cx="2095500" cy="2095500"/>
          </a:xfrm>
          <a:custGeom>
            <a:avLst/>
            <a:gdLst/>
            <a:ahLst/>
            <a:cxnLst/>
            <a:rect l="l" t="t" r="r" b="b"/>
            <a:pathLst>
              <a:path w="2095500" h="2095500">
                <a:moveTo>
                  <a:pt x="0" y="0"/>
                </a:moveTo>
                <a:lnTo>
                  <a:pt x="2095500" y="0"/>
                </a:lnTo>
                <a:lnTo>
                  <a:pt x="2095500" y="2095500"/>
                </a:lnTo>
                <a:lnTo>
                  <a:pt x="0" y="2095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54" name="Group 54"/>
          <p:cNvGrpSpPr/>
          <p:nvPr/>
        </p:nvGrpSpPr>
        <p:grpSpPr>
          <a:xfrm rot="5400000">
            <a:off x="4295509" y="5884986"/>
            <a:ext cx="1714336" cy="1714336"/>
            <a:chOff x="0" y="0"/>
            <a:chExt cx="812800" cy="812800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TextBox 5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sp>
        <p:nvSpPr>
          <p:cNvPr id="57" name="Freeform 57"/>
          <p:cNvSpPr/>
          <p:nvPr/>
        </p:nvSpPr>
        <p:spPr>
          <a:xfrm>
            <a:off x="9617662" y="5884986"/>
            <a:ext cx="2095500" cy="2095500"/>
          </a:xfrm>
          <a:custGeom>
            <a:avLst/>
            <a:gdLst/>
            <a:ahLst/>
            <a:cxnLst/>
            <a:rect l="l" t="t" r="r" b="b"/>
            <a:pathLst>
              <a:path w="2095500" h="2095500">
                <a:moveTo>
                  <a:pt x="0" y="0"/>
                </a:moveTo>
                <a:lnTo>
                  <a:pt x="2095500" y="0"/>
                </a:lnTo>
                <a:lnTo>
                  <a:pt x="2095500" y="2095500"/>
                </a:lnTo>
                <a:lnTo>
                  <a:pt x="0" y="2095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58" name="Group 58"/>
          <p:cNvGrpSpPr/>
          <p:nvPr/>
        </p:nvGrpSpPr>
        <p:grpSpPr>
          <a:xfrm rot="5400000">
            <a:off x="9617662" y="5884986"/>
            <a:ext cx="1714336" cy="1714336"/>
            <a:chOff x="0" y="0"/>
            <a:chExt cx="812800" cy="812800"/>
          </a:xfrm>
        </p:grpSpPr>
        <p:sp>
          <p:nvSpPr>
            <p:cNvPr id="59" name="Freeform 5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sp>
        <p:nvSpPr>
          <p:cNvPr id="61" name="Freeform 61"/>
          <p:cNvSpPr/>
          <p:nvPr/>
        </p:nvSpPr>
        <p:spPr>
          <a:xfrm>
            <a:off x="14939814" y="5884986"/>
            <a:ext cx="2095500" cy="2095500"/>
          </a:xfrm>
          <a:custGeom>
            <a:avLst/>
            <a:gdLst/>
            <a:ahLst/>
            <a:cxnLst/>
            <a:rect l="l" t="t" r="r" b="b"/>
            <a:pathLst>
              <a:path w="2095500" h="2095500">
                <a:moveTo>
                  <a:pt x="0" y="0"/>
                </a:moveTo>
                <a:lnTo>
                  <a:pt x="2095500" y="0"/>
                </a:lnTo>
                <a:lnTo>
                  <a:pt x="2095500" y="2095500"/>
                </a:lnTo>
                <a:lnTo>
                  <a:pt x="0" y="2095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2" name="Group 62"/>
          <p:cNvGrpSpPr/>
          <p:nvPr/>
        </p:nvGrpSpPr>
        <p:grpSpPr>
          <a:xfrm rot="5400000">
            <a:off x="14939814" y="5884986"/>
            <a:ext cx="1714336" cy="1714336"/>
            <a:chOff x="0" y="0"/>
            <a:chExt cx="812800" cy="812800"/>
          </a:xfrm>
        </p:grpSpPr>
        <p:sp>
          <p:nvSpPr>
            <p:cNvPr id="63" name="Freeform 6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TextBox 6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sp>
        <p:nvSpPr>
          <p:cNvPr id="65" name="Freeform 65"/>
          <p:cNvSpPr/>
          <p:nvPr/>
        </p:nvSpPr>
        <p:spPr>
          <a:xfrm>
            <a:off x="1939521" y="4997418"/>
            <a:ext cx="1102995" cy="1143000"/>
          </a:xfrm>
          <a:custGeom>
            <a:avLst/>
            <a:gdLst/>
            <a:ahLst/>
            <a:cxnLst/>
            <a:rect l="l" t="t" r="r" b="b"/>
            <a:pathLst>
              <a:path w="1102995" h="1143000">
                <a:moveTo>
                  <a:pt x="0" y="0"/>
                </a:moveTo>
                <a:lnTo>
                  <a:pt x="1102995" y="0"/>
                </a:lnTo>
                <a:lnTo>
                  <a:pt x="1102995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6" name="Freeform 66"/>
          <p:cNvSpPr/>
          <p:nvPr/>
        </p:nvSpPr>
        <p:spPr>
          <a:xfrm>
            <a:off x="4584833" y="6206889"/>
            <a:ext cx="1143000" cy="1143000"/>
          </a:xfrm>
          <a:custGeom>
            <a:avLst/>
            <a:gdLst/>
            <a:ahLst/>
            <a:cxnLst/>
            <a:rect l="l" t="t" r="r" b="b"/>
            <a:pathLst>
              <a:path w="1143000" h="1143000">
                <a:moveTo>
                  <a:pt x="0" y="0"/>
                </a:moveTo>
                <a:lnTo>
                  <a:pt x="1143000" y="0"/>
                </a:lnTo>
                <a:lnTo>
                  <a:pt x="114300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7" name="Freeform 67"/>
          <p:cNvSpPr/>
          <p:nvPr/>
        </p:nvSpPr>
        <p:spPr>
          <a:xfrm>
            <a:off x="7370323" y="4977748"/>
            <a:ext cx="1037272" cy="1143000"/>
          </a:xfrm>
          <a:custGeom>
            <a:avLst/>
            <a:gdLst/>
            <a:ahLst/>
            <a:cxnLst/>
            <a:rect l="l" t="t" r="r" b="b"/>
            <a:pathLst>
              <a:path w="1037272" h="1143000">
                <a:moveTo>
                  <a:pt x="0" y="0"/>
                </a:moveTo>
                <a:lnTo>
                  <a:pt x="1037272" y="0"/>
                </a:lnTo>
                <a:lnTo>
                  <a:pt x="1037272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68" name="Freeform 68"/>
          <p:cNvSpPr/>
          <p:nvPr/>
        </p:nvSpPr>
        <p:spPr>
          <a:xfrm>
            <a:off x="10027386" y="6378339"/>
            <a:ext cx="871410" cy="857250"/>
          </a:xfrm>
          <a:custGeom>
            <a:avLst/>
            <a:gdLst/>
            <a:ahLst/>
            <a:cxnLst/>
            <a:rect l="l" t="t" r="r" b="b"/>
            <a:pathLst>
              <a:path w="871410" h="857250">
                <a:moveTo>
                  <a:pt x="0" y="0"/>
                </a:moveTo>
                <a:lnTo>
                  <a:pt x="871411" y="0"/>
                </a:lnTo>
                <a:lnTo>
                  <a:pt x="871411" y="857250"/>
                </a:lnTo>
                <a:lnTo>
                  <a:pt x="0" y="85725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9" name="Freeform 69"/>
          <p:cNvSpPr/>
          <p:nvPr/>
        </p:nvSpPr>
        <p:spPr>
          <a:xfrm>
            <a:off x="12596273" y="4968223"/>
            <a:ext cx="1143000" cy="1143000"/>
          </a:xfrm>
          <a:custGeom>
            <a:avLst/>
            <a:gdLst/>
            <a:ahLst/>
            <a:cxnLst/>
            <a:rect l="l" t="t" r="r" b="b"/>
            <a:pathLst>
              <a:path w="1143000" h="1143000">
                <a:moveTo>
                  <a:pt x="0" y="0"/>
                </a:moveTo>
                <a:lnTo>
                  <a:pt x="1143000" y="0"/>
                </a:lnTo>
                <a:lnTo>
                  <a:pt x="114300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70" name="Freeform 70"/>
          <p:cNvSpPr/>
          <p:nvPr/>
        </p:nvSpPr>
        <p:spPr>
          <a:xfrm>
            <a:off x="15358265" y="6487877"/>
            <a:ext cx="1031875" cy="619125"/>
          </a:xfrm>
          <a:custGeom>
            <a:avLst/>
            <a:gdLst/>
            <a:ahLst/>
            <a:cxnLst/>
            <a:rect l="l" t="t" r="r" b="b"/>
            <a:pathLst>
              <a:path w="1031875" h="619125">
                <a:moveTo>
                  <a:pt x="0" y="0"/>
                </a:moveTo>
                <a:lnTo>
                  <a:pt x="1031875" y="0"/>
                </a:lnTo>
                <a:lnTo>
                  <a:pt x="1031875" y="619125"/>
                </a:lnTo>
                <a:lnTo>
                  <a:pt x="0" y="619125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1" name="Freeform 71"/>
          <p:cNvSpPr/>
          <p:nvPr/>
        </p:nvSpPr>
        <p:spPr>
          <a:xfrm rot="4664533">
            <a:off x="16300014" y="-1093026"/>
            <a:ext cx="2505340" cy="2517929"/>
          </a:xfrm>
          <a:custGeom>
            <a:avLst/>
            <a:gdLst/>
            <a:ahLst/>
            <a:cxnLst/>
            <a:rect l="l" t="t" r="r" b="b"/>
            <a:pathLst>
              <a:path w="2505340" h="2517929">
                <a:moveTo>
                  <a:pt x="0" y="0"/>
                </a:moveTo>
                <a:lnTo>
                  <a:pt x="2505340" y="0"/>
                </a:lnTo>
                <a:lnTo>
                  <a:pt x="2505340" y="2517929"/>
                </a:lnTo>
                <a:lnTo>
                  <a:pt x="0" y="251792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alphaModFix amt="13000"/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72" name="Freeform 72"/>
          <p:cNvSpPr/>
          <p:nvPr/>
        </p:nvSpPr>
        <p:spPr>
          <a:xfrm rot="5182977">
            <a:off x="-513328" y="-74290"/>
            <a:ext cx="1808428" cy="1392490"/>
          </a:xfrm>
          <a:custGeom>
            <a:avLst/>
            <a:gdLst/>
            <a:ahLst/>
            <a:cxnLst/>
            <a:rect l="l" t="t" r="r" b="b"/>
            <a:pathLst>
              <a:path w="1808428" h="1392490">
                <a:moveTo>
                  <a:pt x="0" y="0"/>
                </a:moveTo>
                <a:lnTo>
                  <a:pt x="1808429" y="0"/>
                </a:lnTo>
                <a:lnTo>
                  <a:pt x="1808429" y="1392490"/>
                </a:lnTo>
                <a:lnTo>
                  <a:pt x="0" y="1392490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alphaModFix amt="13000"/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73" name="TextBox 73"/>
          <p:cNvSpPr txBox="1"/>
          <p:nvPr/>
        </p:nvSpPr>
        <p:spPr>
          <a:xfrm>
            <a:off x="2286800" y="904875"/>
            <a:ext cx="13714401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1">
                <a:solidFill>
                  <a:srgbClr val="141414"/>
                </a:solidFill>
                <a:latin typeface="Arimo Bold"/>
                <a:ea typeface="Arimo Bold"/>
                <a:cs typeface="Arimo Bold"/>
                <a:sym typeface="Arimo Bold"/>
              </a:rPr>
              <a:t>MODEL EĞİTİM AŞAMASI ADIMLARI</a:t>
            </a:r>
          </a:p>
        </p:txBody>
      </p:sp>
      <p:sp>
        <p:nvSpPr>
          <p:cNvPr id="74" name="TextBox 74"/>
          <p:cNvSpPr txBox="1"/>
          <p:nvPr/>
        </p:nvSpPr>
        <p:spPr>
          <a:xfrm>
            <a:off x="1344401" y="7345807"/>
            <a:ext cx="2293235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MODEL OLUŞTURMA</a:t>
            </a:r>
          </a:p>
        </p:txBody>
      </p:sp>
      <p:sp>
        <p:nvSpPr>
          <p:cNvPr id="75" name="TextBox 75"/>
          <p:cNvSpPr txBox="1"/>
          <p:nvPr/>
        </p:nvSpPr>
        <p:spPr>
          <a:xfrm>
            <a:off x="1876496" y="3209772"/>
            <a:ext cx="1229045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01</a:t>
            </a:r>
          </a:p>
        </p:txBody>
      </p:sp>
      <p:sp>
        <p:nvSpPr>
          <p:cNvPr id="76" name="TextBox 76"/>
          <p:cNvSpPr txBox="1"/>
          <p:nvPr/>
        </p:nvSpPr>
        <p:spPr>
          <a:xfrm>
            <a:off x="7207126" y="3209772"/>
            <a:ext cx="1229045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03</a:t>
            </a:r>
          </a:p>
        </p:txBody>
      </p:sp>
      <p:sp>
        <p:nvSpPr>
          <p:cNvPr id="77" name="TextBox 77"/>
          <p:cNvSpPr txBox="1"/>
          <p:nvPr/>
        </p:nvSpPr>
        <p:spPr>
          <a:xfrm>
            <a:off x="4541811" y="8391525"/>
            <a:ext cx="1229045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02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9848569" y="8391525"/>
            <a:ext cx="1229045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04</a:t>
            </a:r>
          </a:p>
        </p:txBody>
      </p:sp>
      <p:sp>
        <p:nvSpPr>
          <p:cNvPr id="79" name="TextBox 79"/>
          <p:cNvSpPr txBox="1"/>
          <p:nvPr/>
        </p:nvSpPr>
        <p:spPr>
          <a:xfrm>
            <a:off x="15170721" y="8391525"/>
            <a:ext cx="1229045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06</a:t>
            </a:r>
          </a:p>
        </p:txBody>
      </p:sp>
      <p:sp>
        <p:nvSpPr>
          <p:cNvPr id="80" name="TextBox 80"/>
          <p:cNvSpPr txBox="1"/>
          <p:nvPr/>
        </p:nvSpPr>
        <p:spPr>
          <a:xfrm>
            <a:off x="12538803" y="3209772"/>
            <a:ext cx="1229045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05</a:t>
            </a:r>
          </a:p>
        </p:txBody>
      </p:sp>
      <p:sp>
        <p:nvSpPr>
          <p:cNvPr id="81" name="TextBox 81"/>
          <p:cNvSpPr txBox="1"/>
          <p:nvPr/>
        </p:nvSpPr>
        <p:spPr>
          <a:xfrm>
            <a:off x="3816004" y="3047847"/>
            <a:ext cx="2664266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MODEL EĞITIM</a:t>
            </a:r>
          </a:p>
        </p:txBody>
      </p:sp>
      <p:sp>
        <p:nvSpPr>
          <p:cNvPr id="82" name="TextBox 82"/>
          <p:cNvSpPr txBox="1"/>
          <p:nvPr/>
        </p:nvSpPr>
        <p:spPr>
          <a:xfrm>
            <a:off x="9118177" y="2866872"/>
            <a:ext cx="2857747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50"/>
              </a:lnSpc>
            </a:pPr>
            <a:r>
              <a:rPr lang="en-US" sz="1875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HIPERPARAMETRELERIN AYARLANMASI</a:t>
            </a:r>
          </a:p>
        </p:txBody>
      </p:sp>
      <p:sp>
        <p:nvSpPr>
          <p:cNvPr id="83" name="TextBox 83"/>
          <p:cNvSpPr txBox="1"/>
          <p:nvPr/>
        </p:nvSpPr>
        <p:spPr>
          <a:xfrm>
            <a:off x="14453111" y="2866872"/>
            <a:ext cx="2664266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SON VERSIYONA KARAR VERMEK</a:t>
            </a:r>
          </a:p>
        </p:txBody>
      </p:sp>
      <p:sp>
        <p:nvSpPr>
          <p:cNvPr id="84" name="TextBox 84"/>
          <p:cNvSpPr txBox="1"/>
          <p:nvPr/>
        </p:nvSpPr>
        <p:spPr>
          <a:xfrm>
            <a:off x="6489515" y="7330839"/>
            <a:ext cx="2664266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PERFORMANS ÖLÇÜMÜ</a:t>
            </a:r>
          </a:p>
        </p:txBody>
      </p:sp>
      <p:sp>
        <p:nvSpPr>
          <p:cNvPr id="85" name="TextBox 85"/>
          <p:cNvSpPr txBox="1"/>
          <p:nvPr/>
        </p:nvSpPr>
        <p:spPr>
          <a:xfrm>
            <a:off x="11803190" y="7355332"/>
            <a:ext cx="2664266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72"/>
              </a:lnSpc>
            </a:pPr>
            <a:r>
              <a:rPr lang="en-US" sz="231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EĞITIM SÜRECININ TEKRAR EDILMESI</a:t>
            </a:r>
          </a:p>
        </p:txBody>
      </p:sp>
      <p:sp>
        <p:nvSpPr>
          <p:cNvPr id="86" name="TextBox 86"/>
          <p:cNvSpPr txBox="1"/>
          <p:nvPr/>
        </p:nvSpPr>
        <p:spPr>
          <a:xfrm>
            <a:off x="1149640" y="8357235"/>
            <a:ext cx="2682757" cy="901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Olabilecek en basit parametrelerle modeli kurarız.</a:t>
            </a:r>
          </a:p>
        </p:txBody>
      </p:sp>
      <p:sp>
        <p:nvSpPr>
          <p:cNvPr id="87" name="TextBox 87"/>
          <p:cNvSpPr txBox="1"/>
          <p:nvPr/>
        </p:nvSpPr>
        <p:spPr>
          <a:xfrm>
            <a:off x="3797513" y="3740528"/>
            <a:ext cx="2682757" cy="817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6"/>
              </a:lnSpc>
            </a:pPr>
            <a:r>
              <a:rPr lang="en-US" sz="1620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Model veriseti ile eğitilir.</a:t>
            </a:r>
          </a:p>
          <a:p>
            <a:pPr algn="ctr">
              <a:lnSpc>
                <a:spcPts val="2106"/>
              </a:lnSpc>
            </a:pPr>
            <a:r>
              <a:rPr lang="en-US" sz="1620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Bu bir baseline veya daha kompleks model olabilir.</a:t>
            </a:r>
          </a:p>
        </p:txBody>
      </p:sp>
      <p:sp>
        <p:nvSpPr>
          <p:cNvPr id="88" name="TextBox 88"/>
          <p:cNvSpPr txBox="1"/>
          <p:nvPr/>
        </p:nvSpPr>
        <p:spPr>
          <a:xfrm>
            <a:off x="9205673" y="3791015"/>
            <a:ext cx="2682757" cy="779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73"/>
              </a:lnSpc>
            </a:pPr>
            <a:r>
              <a:rPr lang="en-US" sz="1594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Parametreler değiştirilerek model metriklerindeki değişimi gözleriz.</a:t>
            </a:r>
          </a:p>
        </p:txBody>
      </p:sp>
      <p:sp>
        <p:nvSpPr>
          <p:cNvPr id="89" name="TextBox 89"/>
          <p:cNvSpPr txBox="1"/>
          <p:nvPr/>
        </p:nvSpPr>
        <p:spPr>
          <a:xfrm>
            <a:off x="14443865" y="3750053"/>
            <a:ext cx="2682757" cy="1074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4"/>
              </a:lnSpc>
            </a:pPr>
            <a:r>
              <a:rPr lang="en-US" sz="1664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Modeli canlıya almak için model son kez belirlenen parametrelerle tüm veri kullanılarak eğitilir.</a:t>
            </a:r>
          </a:p>
        </p:txBody>
      </p:sp>
      <p:sp>
        <p:nvSpPr>
          <p:cNvPr id="90" name="TextBox 90"/>
          <p:cNvSpPr txBox="1"/>
          <p:nvPr/>
        </p:nvSpPr>
        <p:spPr>
          <a:xfrm>
            <a:off x="6480270" y="8175059"/>
            <a:ext cx="2682757" cy="1551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73"/>
              </a:lnSpc>
            </a:pPr>
            <a:r>
              <a:rPr lang="en-US" sz="1594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Uygun metriklerle modelin görmediği verisetinde performansını ölçeriz</a:t>
            </a:r>
          </a:p>
          <a:p>
            <a:pPr algn="ctr">
              <a:lnSpc>
                <a:spcPts val="2073"/>
              </a:lnSpc>
            </a:pPr>
            <a:r>
              <a:rPr lang="en-US" sz="1594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Modelin iyi olması sadece metriklerin iyi olması demek değildir.</a:t>
            </a:r>
          </a:p>
        </p:txBody>
      </p:sp>
      <p:sp>
        <p:nvSpPr>
          <p:cNvPr id="91" name="TextBox 91"/>
          <p:cNvSpPr txBox="1"/>
          <p:nvPr/>
        </p:nvSpPr>
        <p:spPr>
          <a:xfrm>
            <a:off x="11811947" y="8366760"/>
            <a:ext cx="2682757" cy="1149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81"/>
              </a:lnSpc>
            </a:pPr>
            <a:r>
              <a:rPr lang="en-US" sz="1754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Yeni parametrelerle model yeniden eğitilip farklı alternatifler gerekli mi diye düşünürüz.</a:t>
            </a:r>
          </a:p>
        </p:txBody>
      </p:sp>
      <p:sp>
        <p:nvSpPr>
          <p:cNvPr id="92" name="TextBox 92"/>
          <p:cNvSpPr txBox="1"/>
          <p:nvPr/>
        </p:nvSpPr>
        <p:spPr>
          <a:xfrm>
            <a:off x="2286800" y="1800217"/>
            <a:ext cx="13714401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MODELI GELIŞTIRMEK ASLINDA BIR DÖNGÜDÜR</a:t>
            </a:r>
          </a:p>
        </p:txBody>
      </p:sp>
      <p:grpSp>
        <p:nvGrpSpPr>
          <p:cNvPr id="93" name="Group 93"/>
          <p:cNvGrpSpPr/>
          <p:nvPr/>
        </p:nvGrpSpPr>
        <p:grpSpPr>
          <a:xfrm>
            <a:off x="0" y="0"/>
            <a:ext cx="5032315" cy="2542219"/>
            <a:chOff x="0" y="0"/>
            <a:chExt cx="6709753" cy="3389626"/>
          </a:xfrm>
        </p:grpSpPr>
        <p:sp>
          <p:nvSpPr>
            <p:cNvPr id="94" name="Freeform 94"/>
            <p:cNvSpPr/>
            <p:nvPr/>
          </p:nvSpPr>
          <p:spPr>
            <a:xfrm>
              <a:off x="0" y="0"/>
              <a:ext cx="3709577" cy="3389626"/>
            </a:xfrm>
            <a:custGeom>
              <a:avLst/>
              <a:gdLst/>
              <a:ahLst/>
              <a:cxnLst/>
              <a:rect l="l" t="t" r="r" b="b"/>
              <a:pathLst>
                <a:path w="3709577" h="3389626">
                  <a:moveTo>
                    <a:pt x="0" y="0"/>
                  </a:moveTo>
                  <a:lnTo>
                    <a:pt x="3709577" y="0"/>
                  </a:lnTo>
                  <a:lnTo>
                    <a:pt x="3709577" y="3389626"/>
                  </a:lnTo>
                  <a:lnTo>
                    <a:pt x="0" y="3389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4">
                <a:alphaModFix amt="5000"/>
                <a:extLst>
                  <a:ext uri="{96DAC541-7B7A-43D3-8B79-37D633B846F1}">
                    <asvg:svgBlip xmlns:asvg="http://schemas.microsoft.com/office/drawing/2016/SVG/main" r:embed="rId2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Freeform 95"/>
            <p:cNvSpPr/>
            <p:nvPr/>
          </p:nvSpPr>
          <p:spPr>
            <a:xfrm>
              <a:off x="3510794" y="0"/>
              <a:ext cx="3198959" cy="3389626"/>
            </a:xfrm>
            <a:custGeom>
              <a:avLst/>
              <a:gdLst/>
              <a:ahLst/>
              <a:cxnLst/>
              <a:rect l="l" t="t" r="r" b="b"/>
              <a:pathLst>
                <a:path w="3198959" h="3389626">
                  <a:moveTo>
                    <a:pt x="0" y="0"/>
                  </a:moveTo>
                  <a:lnTo>
                    <a:pt x="3198959" y="0"/>
                  </a:lnTo>
                  <a:lnTo>
                    <a:pt x="3198959" y="3389626"/>
                  </a:lnTo>
                  <a:lnTo>
                    <a:pt x="0" y="3389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6">
                <a:alphaModFix amt="5000"/>
                <a:extLst>
                  <a:ext uri="{96DAC541-7B7A-43D3-8B79-37D633B846F1}">
                    <asvg:svgBlip xmlns:asvg="http://schemas.microsoft.com/office/drawing/2016/SVG/main" r:embed="rId2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0" name="Slide Number Placeholder 99">
            <a:extLst>
              <a:ext uri="{FF2B5EF4-FFF2-40B4-BE49-F238E27FC236}">
                <a16:creationId xmlns:a16="http://schemas.microsoft.com/office/drawing/2014/main" id="{65A70AE6-6D9B-3BDA-5251-F8197D56F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74202" y="977281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>
                <a:solidFill>
                  <a:schemeClr val="tx1"/>
                </a:solidFill>
              </a:rPr>
              <a:pPr/>
              <a:t>7</a:t>
            </a:fld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929191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H="1">
            <a:off x="1950169" y="4435674"/>
            <a:ext cx="0" cy="2383682"/>
          </a:xfrm>
          <a:prstGeom prst="line">
            <a:avLst/>
          </a:prstGeom>
          <a:ln w="57150" cap="flat">
            <a:solidFill>
              <a:srgbClr val="FDD63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06873" y="3492378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 flipH="1">
            <a:off x="7708350" y="4435674"/>
            <a:ext cx="0" cy="2383682"/>
          </a:xfrm>
          <a:prstGeom prst="line">
            <a:avLst/>
          </a:prstGeom>
          <a:ln w="57150" cap="flat">
            <a:solidFill>
              <a:srgbClr val="FDD63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AutoShape 5"/>
          <p:cNvSpPr/>
          <p:nvPr/>
        </p:nvSpPr>
        <p:spPr>
          <a:xfrm flipV="1">
            <a:off x="4827702" y="5398916"/>
            <a:ext cx="0" cy="2383682"/>
          </a:xfrm>
          <a:prstGeom prst="line">
            <a:avLst/>
          </a:prstGeom>
          <a:ln w="57150" cap="flat">
            <a:solidFill>
              <a:srgbClr val="FDD63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AutoShape 6"/>
          <p:cNvSpPr/>
          <p:nvPr/>
        </p:nvSpPr>
        <p:spPr>
          <a:xfrm flipV="1">
            <a:off x="10585883" y="5398916"/>
            <a:ext cx="0" cy="2383682"/>
          </a:xfrm>
          <a:prstGeom prst="line">
            <a:avLst/>
          </a:prstGeom>
          <a:ln w="57150" cap="flat">
            <a:solidFill>
              <a:srgbClr val="FDD63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7" name="AutoShape 7"/>
          <p:cNvSpPr/>
          <p:nvPr/>
        </p:nvSpPr>
        <p:spPr>
          <a:xfrm>
            <a:off x="13466532" y="4435674"/>
            <a:ext cx="0" cy="2383682"/>
          </a:xfrm>
          <a:prstGeom prst="line">
            <a:avLst/>
          </a:prstGeom>
          <a:ln w="57150" cap="flat">
            <a:solidFill>
              <a:srgbClr val="FDD63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8" name="AutoShape 8"/>
          <p:cNvSpPr/>
          <p:nvPr/>
        </p:nvSpPr>
        <p:spPr>
          <a:xfrm flipV="1">
            <a:off x="16344064" y="5398916"/>
            <a:ext cx="0" cy="2383682"/>
          </a:xfrm>
          <a:prstGeom prst="line">
            <a:avLst/>
          </a:prstGeom>
          <a:ln w="57150" cap="flat">
            <a:solidFill>
              <a:srgbClr val="FDD63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2523235" y="3492378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>
            <a:off x="12523235" y="3492378"/>
            <a:ext cx="1886593" cy="1886593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4040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-5400000">
            <a:off x="12761359" y="3730501"/>
            <a:ext cx="1410346" cy="1410346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5400767" y="6839301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17" name="Group 17"/>
          <p:cNvGrpSpPr/>
          <p:nvPr/>
        </p:nvGrpSpPr>
        <p:grpSpPr>
          <a:xfrm rot="-10800000">
            <a:off x="15400767" y="6839301"/>
            <a:ext cx="1886593" cy="1886593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4040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 rot="5400000">
            <a:off x="15638891" y="7077425"/>
            <a:ext cx="1410346" cy="1410346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sp>
        <p:nvSpPr>
          <p:cNvPr id="23" name="AutoShape 23"/>
          <p:cNvSpPr/>
          <p:nvPr/>
        </p:nvSpPr>
        <p:spPr>
          <a:xfrm>
            <a:off x="1950169" y="6170258"/>
            <a:ext cx="14387661" cy="0"/>
          </a:xfrm>
          <a:prstGeom prst="line">
            <a:avLst/>
          </a:prstGeom>
          <a:ln w="47625" cap="flat">
            <a:solidFill>
              <a:srgbClr val="FDD63A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24" name="Group 24"/>
          <p:cNvGrpSpPr/>
          <p:nvPr/>
        </p:nvGrpSpPr>
        <p:grpSpPr>
          <a:xfrm rot="-5400000">
            <a:off x="1793567" y="5989844"/>
            <a:ext cx="313204" cy="313204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76200" cap="sq">
              <a:solidFill>
                <a:srgbClr val="274653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 rot="-5400000">
            <a:off x="4671100" y="5989844"/>
            <a:ext cx="313204" cy="313204"/>
            <a:chOff x="0" y="0"/>
            <a:chExt cx="812800" cy="8128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76200" cap="sq">
              <a:solidFill>
                <a:srgbClr val="2C9D8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 rot="-5400000">
            <a:off x="7548632" y="5989844"/>
            <a:ext cx="313204" cy="313204"/>
            <a:chOff x="0" y="0"/>
            <a:chExt cx="812800" cy="8128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76200" cap="sq">
              <a:solidFill>
                <a:srgbClr val="E9C36A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 rot="-5400000">
            <a:off x="10426164" y="5989844"/>
            <a:ext cx="313204" cy="313204"/>
            <a:chOff x="0" y="0"/>
            <a:chExt cx="812800" cy="8128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76200" cap="sq">
              <a:solidFill>
                <a:srgbClr val="ED8959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 rot="-5400000">
            <a:off x="13303696" y="5989844"/>
            <a:ext cx="313204" cy="313204"/>
            <a:chOff x="0" y="0"/>
            <a:chExt cx="812800" cy="8128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76200" cap="sq">
              <a:solidFill>
                <a:srgbClr val="FF661D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 rot="-5400000">
            <a:off x="16181229" y="5989844"/>
            <a:ext cx="313204" cy="313204"/>
            <a:chOff x="0" y="0"/>
            <a:chExt cx="812800" cy="8128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76200" cap="sq">
              <a:solidFill>
                <a:srgbClr val="2A578A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006873" y="3492378"/>
            <a:ext cx="1886593" cy="1886593"/>
            <a:chOff x="0" y="0"/>
            <a:chExt cx="812800" cy="81280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5" name="Group 45"/>
          <p:cNvGrpSpPr/>
          <p:nvPr/>
        </p:nvGrpSpPr>
        <p:grpSpPr>
          <a:xfrm rot="-5400000">
            <a:off x="1244996" y="3730501"/>
            <a:ext cx="1410346" cy="1410346"/>
            <a:chOff x="0" y="0"/>
            <a:chExt cx="812800" cy="812800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sp>
        <p:nvSpPr>
          <p:cNvPr id="48" name="Freeform 48"/>
          <p:cNvSpPr/>
          <p:nvPr/>
        </p:nvSpPr>
        <p:spPr>
          <a:xfrm>
            <a:off x="6765054" y="3492378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49" name="Group 49"/>
          <p:cNvGrpSpPr/>
          <p:nvPr/>
        </p:nvGrpSpPr>
        <p:grpSpPr>
          <a:xfrm>
            <a:off x="6765054" y="3492378"/>
            <a:ext cx="1886593" cy="1886593"/>
            <a:chOff x="0" y="0"/>
            <a:chExt cx="812800" cy="812800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TextBox 5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2" name="Group 52"/>
          <p:cNvGrpSpPr/>
          <p:nvPr/>
        </p:nvGrpSpPr>
        <p:grpSpPr>
          <a:xfrm rot="-5400000">
            <a:off x="7003178" y="3730501"/>
            <a:ext cx="1410346" cy="1410346"/>
            <a:chOff x="0" y="0"/>
            <a:chExt cx="812800" cy="812800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TextBox 5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sp>
        <p:nvSpPr>
          <p:cNvPr id="55" name="Freeform 55"/>
          <p:cNvSpPr/>
          <p:nvPr/>
        </p:nvSpPr>
        <p:spPr>
          <a:xfrm>
            <a:off x="3884405" y="6839301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56" name="Group 56"/>
          <p:cNvGrpSpPr/>
          <p:nvPr/>
        </p:nvGrpSpPr>
        <p:grpSpPr>
          <a:xfrm rot="-10800000">
            <a:off x="3884405" y="6839301"/>
            <a:ext cx="1886593" cy="1886593"/>
            <a:chOff x="0" y="0"/>
            <a:chExt cx="812800" cy="812800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TextBox 5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9" name="Group 59"/>
          <p:cNvGrpSpPr/>
          <p:nvPr/>
        </p:nvGrpSpPr>
        <p:grpSpPr>
          <a:xfrm rot="5400000">
            <a:off x="4122529" y="7077425"/>
            <a:ext cx="1410346" cy="1410346"/>
            <a:chOff x="0" y="0"/>
            <a:chExt cx="812800" cy="812800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TextBox 6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sp>
        <p:nvSpPr>
          <p:cNvPr id="62" name="Freeform 62"/>
          <p:cNvSpPr/>
          <p:nvPr/>
        </p:nvSpPr>
        <p:spPr>
          <a:xfrm>
            <a:off x="9642586" y="6839301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63" name="Group 63"/>
          <p:cNvGrpSpPr/>
          <p:nvPr/>
        </p:nvGrpSpPr>
        <p:grpSpPr>
          <a:xfrm rot="-10800000">
            <a:off x="9642586" y="6839301"/>
            <a:ext cx="1886593" cy="1886593"/>
            <a:chOff x="0" y="0"/>
            <a:chExt cx="812800" cy="812800"/>
          </a:xfrm>
        </p:grpSpPr>
        <p:sp>
          <p:nvSpPr>
            <p:cNvPr id="64" name="Freeform 6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4040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TextBox 6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6" name="Group 66"/>
          <p:cNvGrpSpPr/>
          <p:nvPr/>
        </p:nvGrpSpPr>
        <p:grpSpPr>
          <a:xfrm rot="5400000">
            <a:off x="9880710" y="7077425"/>
            <a:ext cx="1410346" cy="1410346"/>
            <a:chOff x="0" y="0"/>
            <a:chExt cx="812800" cy="812800"/>
          </a:xfrm>
        </p:grpSpPr>
        <p:sp>
          <p:nvSpPr>
            <p:cNvPr id="67" name="Freeform 6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8" name="TextBox 6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69" name="Group 69"/>
          <p:cNvGrpSpPr/>
          <p:nvPr/>
        </p:nvGrpSpPr>
        <p:grpSpPr>
          <a:xfrm>
            <a:off x="876557" y="6541173"/>
            <a:ext cx="2147224" cy="702335"/>
            <a:chOff x="0" y="0"/>
            <a:chExt cx="565524" cy="184977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565524" cy="184977"/>
            </a:xfrm>
            <a:custGeom>
              <a:avLst/>
              <a:gdLst/>
              <a:ahLst/>
              <a:cxnLst/>
              <a:rect l="l" t="t" r="r" b="b"/>
              <a:pathLst>
                <a:path w="565524" h="184977">
                  <a:moveTo>
                    <a:pt x="0" y="0"/>
                  </a:moveTo>
                  <a:lnTo>
                    <a:pt x="565524" y="0"/>
                  </a:lnTo>
                  <a:lnTo>
                    <a:pt x="565524" y="184977"/>
                  </a:lnTo>
                  <a:lnTo>
                    <a:pt x="0" y="184977"/>
                  </a:ln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TextBox 71"/>
            <p:cNvSpPr txBox="1"/>
            <p:nvPr/>
          </p:nvSpPr>
          <p:spPr>
            <a:xfrm>
              <a:off x="0" y="-57150"/>
              <a:ext cx="565524" cy="2421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2" name="Group 72"/>
          <p:cNvGrpSpPr/>
          <p:nvPr/>
        </p:nvGrpSpPr>
        <p:grpSpPr>
          <a:xfrm>
            <a:off x="6628248" y="6541173"/>
            <a:ext cx="2147224" cy="702335"/>
            <a:chOff x="0" y="0"/>
            <a:chExt cx="565524" cy="184977"/>
          </a:xfrm>
        </p:grpSpPr>
        <p:sp>
          <p:nvSpPr>
            <p:cNvPr id="73" name="Freeform 73"/>
            <p:cNvSpPr/>
            <p:nvPr/>
          </p:nvSpPr>
          <p:spPr>
            <a:xfrm>
              <a:off x="0" y="0"/>
              <a:ext cx="565524" cy="184977"/>
            </a:xfrm>
            <a:custGeom>
              <a:avLst/>
              <a:gdLst/>
              <a:ahLst/>
              <a:cxnLst/>
              <a:rect l="l" t="t" r="r" b="b"/>
              <a:pathLst>
                <a:path w="565524" h="184977">
                  <a:moveTo>
                    <a:pt x="0" y="0"/>
                  </a:moveTo>
                  <a:lnTo>
                    <a:pt x="565524" y="0"/>
                  </a:lnTo>
                  <a:lnTo>
                    <a:pt x="565524" y="184977"/>
                  </a:lnTo>
                  <a:lnTo>
                    <a:pt x="0" y="184977"/>
                  </a:ln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TextBox 74"/>
            <p:cNvSpPr txBox="1"/>
            <p:nvPr/>
          </p:nvSpPr>
          <p:spPr>
            <a:xfrm>
              <a:off x="0" y="-57150"/>
              <a:ext cx="565524" cy="2421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5" name="Group 75"/>
          <p:cNvGrpSpPr/>
          <p:nvPr/>
        </p:nvGrpSpPr>
        <p:grpSpPr>
          <a:xfrm>
            <a:off x="3754090" y="5047749"/>
            <a:ext cx="2147224" cy="702335"/>
            <a:chOff x="0" y="0"/>
            <a:chExt cx="565524" cy="184977"/>
          </a:xfrm>
        </p:grpSpPr>
        <p:sp>
          <p:nvSpPr>
            <p:cNvPr id="76" name="Freeform 76"/>
            <p:cNvSpPr/>
            <p:nvPr/>
          </p:nvSpPr>
          <p:spPr>
            <a:xfrm>
              <a:off x="0" y="0"/>
              <a:ext cx="565524" cy="184977"/>
            </a:xfrm>
            <a:custGeom>
              <a:avLst/>
              <a:gdLst/>
              <a:ahLst/>
              <a:cxnLst/>
              <a:rect l="l" t="t" r="r" b="b"/>
              <a:pathLst>
                <a:path w="565524" h="184977">
                  <a:moveTo>
                    <a:pt x="0" y="0"/>
                  </a:moveTo>
                  <a:lnTo>
                    <a:pt x="565524" y="0"/>
                  </a:lnTo>
                  <a:lnTo>
                    <a:pt x="565524" y="184977"/>
                  </a:lnTo>
                  <a:lnTo>
                    <a:pt x="0" y="184977"/>
                  </a:ln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TextBox 77"/>
            <p:cNvSpPr txBox="1"/>
            <p:nvPr/>
          </p:nvSpPr>
          <p:spPr>
            <a:xfrm>
              <a:off x="0" y="-57150"/>
              <a:ext cx="565524" cy="2421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8" name="Group 78"/>
          <p:cNvGrpSpPr/>
          <p:nvPr/>
        </p:nvGrpSpPr>
        <p:grpSpPr>
          <a:xfrm>
            <a:off x="9508897" y="5047749"/>
            <a:ext cx="2147224" cy="702335"/>
            <a:chOff x="0" y="0"/>
            <a:chExt cx="565524" cy="184977"/>
          </a:xfrm>
        </p:grpSpPr>
        <p:sp>
          <p:nvSpPr>
            <p:cNvPr id="79" name="Freeform 79"/>
            <p:cNvSpPr/>
            <p:nvPr/>
          </p:nvSpPr>
          <p:spPr>
            <a:xfrm>
              <a:off x="0" y="0"/>
              <a:ext cx="565524" cy="184977"/>
            </a:xfrm>
            <a:custGeom>
              <a:avLst/>
              <a:gdLst/>
              <a:ahLst/>
              <a:cxnLst/>
              <a:rect l="l" t="t" r="r" b="b"/>
              <a:pathLst>
                <a:path w="565524" h="184977">
                  <a:moveTo>
                    <a:pt x="0" y="0"/>
                  </a:moveTo>
                  <a:lnTo>
                    <a:pt x="565524" y="0"/>
                  </a:lnTo>
                  <a:lnTo>
                    <a:pt x="565524" y="184977"/>
                  </a:lnTo>
                  <a:lnTo>
                    <a:pt x="0" y="184977"/>
                  </a:lnTo>
                  <a:close/>
                </a:path>
              </a:pathLst>
            </a:custGeom>
            <a:solidFill>
              <a:srgbClr val="04040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TextBox 80"/>
            <p:cNvSpPr txBox="1"/>
            <p:nvPr/>
          </p:nvSpPr>
          <p:spPr>
            <a:xfrm>
              <a:off x="0" y="-57150"/>
              <a:ext cx="565524" cy="2421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1" name="Group 81"/>
          <p:cNvGrpSpPr/>
          <p:nvPr/>
        </p:nvGrpSpPr>
        <p:grpSpPr>
          <a:xfrm>
            <a:off x="15264219" y="5047749"/>
            <a:ext cx="2147224" cy="702335"/>
            <a:chOff x="0" y="0"/>
            <a:chExt cx="565524" cy="184977"/>
          </a:xfrm>
        </p:grpSpPr>
        <p:sp>
          <p:nvSpPr>
            <p:cNvPr id="82" name="Freeform 82"/>
            <p:cNvSpPr/>
            <p:nvPr/>
          </p:nvSpPr>
          <p:spPr>
            <a:xfrm>
              <a:off x="0" y="0"/>
              <a:ext cx="565524" cy="184977"/>
            </a:xfrm>
            <a:custGeom>
              <a:avLst/>
              <a:gdLst/>
              <a:ahLst/>
              <a:cxnLst/>
              <a:rect l="l" t="t" r="r" b="b"/>
              <a:pathLst>
                <a:path w="565524" h="184977">
                  <a:moveTo>
                    <a:pt x="0" y="0"/>
                  </a:moveTo>
                  <a:lnTo>
                    <a:pt x="565524" y="0"/>
                  </a:lnTo>
                  <a:lnTo>
                    <a:pt x="565524" y="184977"/>
                  </a:lnTo>
                  <a:lnTo>
                    <a:pt x="0" y="184977"/>
                  </a:lnTo>
                  <a:close/>
                </a:path>
              </a:pathLst>
            </a:custGeom>
            <a:solidFill>
              <a:srgbClr val="04040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TextBox 83"/>
            <p:cNvSpPr txBox="1"/>
            <p:nvPr/>
          </p:nvSpPr>
          <p:spPr>
            <a:xfrm>
              <a:off x="0" y="-57150"/>
              <a:ext cx="565524" cy="2421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4" name="Group 84"/>
          <p:cNvGrpSpPr/>
          <p:nvPr/>
        </p:nvGrpSpPr>
        <p:grpSpPr>
          <a:xfrm>
            <a:off x="12262604" y="6541173"/>
            <a:ext cx="2147224" cy="702335"/>
            <a:chOff x="0" y="0"/>
            <a:chExt cx="565524" cy="184977"/>
          </a:xfrm>
        </p:grpSpPr>
        <p:sp>
          <p:nvSpPr>
            <p:cNvPr id="85" name="Freeform 85"/>
            <p:cNvSpPr/>
            <p:nvPr/>
          </p:nvSpPr>
          <p:spPr>
            <a:xfrm>
              <a:off x="0" y="0"/>
              <a:ext cx="565524" cy="184977"/>
            </a:xfrm>
            <a:custGeom>
              <a:avLst/>
              <a:gdLst/>
              <a:ahLst/>
              <a:cxnLst/>
              <a:rect l="l" t="t" r="r" b="b"/>
              <a:pathLst>
                <a:path w="565524" h="184977">
                  <a:moveTo>
                    <a:pt x="0" y="0"/>
                  </a:moveTo>
                  <a:lnTo>
                    <a:pt x="565524" y="0"/>
                  </a:lnTo>
                  <a:lnTo>
                    <a:pt x="565524" y="184977"/>
                  </a:lnTo>
                  <a:lnTo>
                    <a:pt x="0" y="184977"/>
                  </a:lnTo>
                  <a:close/>
                </a:path>
              </a:pathLst>
            </a:custGeom>
            <a:solidFill>
              <a:srgbClr val="04040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TextBox 86"/>
            <p:cNvSpPr txBox="1"/>
            <p:nvPr/>
          </p:nvSpPr>
          <p:spPr>
            <a:xfrm>
              <a:off x="0" y="-57150"/>
              <a:ext cx="565524" cy="2421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7" name="Freeform 87"/>
          <p:cNvSpPr/>
          <p:nvPr/>
        </p:nvSpPr>
        <p:spPr>
          <a:xfrm>
            <a:off x="1483444" y="3968949"/>
            <a:ext cx="952500" cy="952500"/>
          </a:xfrm>
          <a:custGeom>
            <a:avLst/>
            <a:gdLst/>
            <a:ahLst/>
            <a:cxnLst/>
            <a:rect l="l" t="t" r="r" b="b"/>
            <a:pathLst>
              <a:path w="952500" h="952500">
                <a:moveTo>
                  <a:pt x="0" y="0"/>
                </a:moveTo>
                <a:lnTo>
                  <a:pt x="952500" y="0"/>
                </a:lnTo>
                <a:lnTo>
                  <a:pt x="9525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8" name="Freeform 88"/>
          <p:cNvSpPr/>
          <p:nvPr/>
        </p:nvSpPr>
        <p:spPr>
          <a:xfrm>
            <a:off x="4349765" y="7281607"/>
            <a:ext cx="952500" cy="952500"/>
          </a:xfrm>
          <a:custGeom>
            <a:avLst/>
            <a:gdLst/>
            <a:ahLst/>
            <a:cxnLst/>
            <a:rect l="l" t="t" r="r" b="b"/>
            <a:pathLst>
              <a:path w="952500" h="952500">
                <a:moveTo>
                  <a:pt x="0" y="0"/>
                </a:moveTo>
                <a:lnTo>
                  <a:pt x="952500" y="0"/>
                </a:lnTo>
                <a:lnTo>
                  <a:pt x="9525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9" name="Freeform 89"/>
          <p:cNvSpPr/>
          <p:nvPr/>
        </p:nvSpPr>
        <p:spPr>
          <a:xfrm>
            <a:off x="7245323" y="3992762"/>
            <a:ext cx="919822" cy="904875"/>
          </a:xfrm>
          <a:custGeom>
            <a:avLst/>
            <a:gdLst/>
            <a:ahLst/>
            <a:cxnLst/>
            <a:rect l="l" t="t" r="r" b="b"/>
            <a:pathLst>
              <a:path w="919822" h="904875">
                <a:moveTo>
                  <a:pt x="0" y="0"/>
                </a:moveTo>
                <a:lnTo>
                  <a:pt x="919822" y="0"/>
                </a:lnTo>
                <a:lnTo>
                  <a:pt x="919822" y="904875"/>
                </a:lnTo>
                <a:lnTo>
                  <a:pt x="0" y="90487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0" name="Freeform 90"/>
          <p:cNvSpPr/>
          <p:nvPr/>
        </p:nvSpPr>
        <p:spPr>
          <a:xfrm>
            <a:off x="10174417" y="7306348"/>
            <a:ext cx="920353" cy="952500"/>
          </a:xfrm>
          <a:custGeom>
            <a:avLst/>
            <a:gdLst/>
            <a:ahLst/>
            <a:cxnLst/>
            <a:rect l="l" t="t" r="r" b="b"/>
            <a:pathLst>
              <a:path w="920353" h="952500">
                <a:moveTo>
                  <a:pt x="0" y="0"/>
                </a:moveTo>
                <a:lnTo>
                  <a:pt x="920353" y="0"/>
                </a:lnTo>
                <a:lnTo>
                  <a:pt x="920353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1" name="Freeform 91"/>
          <p:cNvSpPr/>
          <p:nvPr/>
        </p:nvSpPr>
        <p:spPr>
          <a:xfrm>
            <a:off x="13039178" y="3968949"/>
            <a:ext cx="904875" cy="904875"/>
          </a:xfrm>
          <a:custGeom>
            <a:avLst/>
            <a:gdLst/>
            <a:ahLst/>
            <a:cxnLst/>
            <a:rect l="l" t="t" r="r" b="b"/>
            <a:pathLst>
              <a:path w="904875" h="904875">
                <a:moveTo>
                  <a:pt x="0" y="0"/>
                </a:moveTo>
                <a:lnTo>
                  <a:pt x="904875" y="0"/>
                </a:lnTo>
                <a:lnTo>
                  <a:pt x="904875" y="904875"/>
                </a:lnTo>
                <a:lnTo>
                  <a:pt x="0" y="904875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2" name="Freeform 92"/>
          <p:cNvSpPr/>
          <p:nvPr/>
        </p:nvSpPr>
        <p:spPr>
          <a:xfrm>
            <a:off x="15917472" y="7338757"/>
            <a:ext cx="937022" cy="952500"/>
          </a:xfrm>
          <a:custGeom>
            <a:avLst/>
            <a:gdLst/>
            <a:ahLst/>
            <a:cxnLst/>
            <a:rect l="l" t="t" r="r" b="b"/>
            <a:pathLst>
              <a:path w="937022" h="952500">
                <a:moveTo>
                  <a:pt x="0" y="0"/>
                </a:moveTo>
                <a:lnTo>
                  <a:pt x="937022" y="0"/>
                </a:lnTo>
                <a:lnTo>
                  <a:pt x="937022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3" name="Freeform 93"/>
          <p:cNvSpPr/>
          <p:nvPr/>
        </p:nvSpPr>
        <p:spPr>
          <a:xfrm rot="-1979538">
            <a:off x="17219896" y="-173104"/>
            <a:ext cx="2136207" cy="2403609"/>
          </a:xfrm>
          <a:custGeom>
            <a:avLst/>
            <a:gdLst/>
            <a:ahLst/>
            <a:cxnLst/>
            <a:rect l="l" t="t" r="r" b="b"/>
            <a:pathLst>
              <a:path w="2136207" h="2403609">
                <a:moveTo>
                  <a:pt x="0" y="0"/>
                </a:moveTo>
                <a:lnTo>
                  <a:pt x="2136208" y="0"/>
                </a:lnTo>
                <a:lnTo>
                  <a:pt x="2136208" y="2403608"/>
                </a:lnTo>
                <a:lnTo>
                  <a:pt x="0" y="2403608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alphaModFix amt="13000"/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94" name="Freeform 94"/>
          <p:cNvSpPr/>
          <p:nvPr/>
        </p:nvSpPr>
        <p:spPr>
          <a:xfrm rot="-7056272">
            <a:off x="-788221" y="-453702"/>
            <a:ext cx="1575316" cy="2525558"/>
          </a:xfrm>
          <a:custGeom>
            <a:avLst/>
            <a:gdLst/>
            <a:ahLst/>
            <a:cxnLst/>
            <a:rect l="l" t="t" r="r" b="b"/>
            <a:pathLst>
              <a:path w="1575316" h="2525558">
                <a:moveTo>
                  <a:pt x="0" y="0"/>
                </a:moveTo>
                <a:lnTo>
                  <a:pt x="1575317" y="0"/>
                </a:lnTo>
                <a:lnTo>
                  <a:pt x="1575317" y="2525558"/>
                </a:lnTo>
                <a:lnTo>
                  <a:pt x="0" y="2525558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alphaModFix amt="13000"/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95" name="TextBox 95"/>
          <p:cNvSpPr txBox="1"/>
          <p:nvPr/>
        </p:nvSpPr>
        <p:spPr>
          <a:xfrm>
            <a:off x="2286800" y="933450"/>
            <a:ext cx="13714401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1">
                <a:solidFill>
                  <a:srgbClr val="141414"/>
                </a:solidFill>
                <a:latin typeface="Arimo Bold"/>
                <a:ea typeface="Arimo Bold"/>
                <a:cs typeface="Arimo Bold"/>
                <a:sym typeface="Arimo Bold"/>
              </a:rPr>
              <a:t>MODEL DEĞERLENDİRME AKIŞI</a:t>
            </a:r>
          </a:p>
        </p:txBody>
      </p:sp>
      <p:sp>
        <p:nvSpPr>
          <p:cNvPr id="96" name="TextBox 96"/>
          <p:cNvSpPr txBox="1"/>
          <p:nvPr/>
        </p:nvSpPr>
        <p:spPr>
          <a:xfrm>
            <a:off x="2286800" y="1828792"/>
            <a:ext cx="13714401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MODEL PERFORMANSINA BAKILIRKEN IZLENEN ADIMLAR</a:t>
            </a:r>
          </a:p>
        </p:txBody>
      </p:sp>
      <p:sp>
        <p:nvSpPr>
          <p:cNvPr id="97" name="TextBox 97"/>
          <p:cNvSpPr txBox="1"/>
          <p:nvPr/>
        </p:nvSpPr>
        <p:spPr>
          <a:xfrm>
            <a:off x="620824" y="7515898"/>
            <a:ext cx="2653981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MODELI NASIL ÖLÇÜYORUZ</a:t>
            </a:r>
          </a:p>
        </p:txBody>
      </p:sp>
      <p:sp>
        <p:nvSpPr>
          <p:cNvPr id="98" name="TextBox 98"/>
          <p:cNvSpPr txBox="1"/>
          <p:nvPr/>
        </p:nvSpPr>
        <p:spPr>
          <a:xfrm>
            <a:off x="3500711" y="2890703"/>
            <a:ext cx="2653981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225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DOĞRU METRIKLER SEÇILDI MI?</a:t>
            </a:r>
          </a:p>
        </p:txBody>
      </p:sp>
      <p:sp>
        <p:nvSpPr>
          <p:cNvPr id="99" name="TextBox 99"/>
          <p:cNvSpPr txBox="1"/>
          <p:nvPr/>
        </p:nvSpPr>
        <p:spPr>
          <a:xfrm>
            <a:off x="9261247" y="2890703"/>
            <a:ext cx="2653981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27"/>
              </a:lnSpc>
            </a:pPr>
            <a:r>
              <a:rPr lang="en-US" sz="219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MODEL ÇIKTILARINI GÖZDEN GEÇIRME</a:t>
            </a:r>
          </a:p>
        </p:txBody>
      </p:sp>
      <p:sp>
        <p:nvSpPr>
          <p:cNvPr id="100" name="TextBox 100"/>
          <p:cNvSpPr txBox="1"/>
          <p:nvPr/>
        </p:nvSpPr>
        <p:spPr>
          <a:xfrm>
            <a:off x="15010840" y="3081203"/>
            <a:ext cx="2653981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VE İŞTE O AN</a:t>
            </a:r>
          </a:p>
        </p:txBody>
      </p:sp>
      <p:sp>
        <p:nvSpPr>
          <p:cNvPr id="101" name="TextBox 101"/>
          <p:cNvSpPr txBox="1"/>
          <p:nvPr/>
        </p:nvSpPr>
        <p:spPr>
          <a:xfrm>
            <a:off x="6381360" y="7506373"/>
            <a:ext cx="2653981" cy="733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25"/>
              </a:lnSpc>
            </a:pPr>
            <a:r>
              <a:rPr lang="en-US" sz="2354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AYRI BIR VERISETINDE TEST</a:t>
            </a:r>
          </a:p>
        </p:txBody>
      </p:sp>
      <p:sp>
        <p:nvSpPr>
          <p:cNvPr id="102" name="TextBox 102"/>
          <p:cNvSpPr txBox="1"/>
          <p:nvPr/>
        </p:nvSpPr>
        <p:spPr>
          <a:xfrm>
            <a:off x="11833336" y="7515898"/>
            <a:ext cx="3124678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91"/>
              </a:lnSpc>
            </a:pPr>
            <a:r>
              <a:rPr lang="en-US" sz="1993" b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BEKLENEN PERFORMANSI VERDI MI?</a:t>
            </a:r>
          </a:p>
        </p:txBody>
      </p:sp>
      <p:sp>
        <p:nvSpPr>
          <p:cNvPr id="103" name="TextBox 103"/>
          <p:cNvSpPr txBox="1"/>
          <p:nvPr/>
        </p:nvSpPr>
        <p:spPr>
          <a:xfrm>
            <a:off x="623179" y="8412831"/>
            <a:ext cx="2653981" cy="1196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Başarılı model demek sadece performans metriklerine bakmak değildir.</a:t>
            </a:r>
          </a:p>
        </p:txBody>
      </p:sp>
      <p:sp>
        <p:nvSpPr>
          <p:cNvPr id="104" name="TextBox 104"/>
          <p:cNvSpPr txBox="1"/>
          <p:nvPr/>
        </p:nvSpPr>
        <p:spPr>
          <a:xfrm>
            <a:off x="3499024" y="3692401"/>
            <a:ext cx="2653981" cy="901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İş tanımına göre doğru metriklerin seçilip seçilmediği tartışılır.</a:t>
            </a:r>
          </a:p>
        </p:txBody>
      </p:sp>
      <p:sp>
        <p:nvSpPr>
          <p:cNvPr id="105" name="TextBox 105"/>
          <p:cNvSpPr txBox="1"/>
          <p:nvPr/>
        </p:nvSpPr>
        <p:spPr>
          <a:xfrm>
            <a:off x="9195446" y="3687009"/>
            <a:ext cx="2878294" cy="1111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7"/>
              </a:lnSpc>
            </a:pPr>
            <a:r>
              <a:rPr lang="en-US" sz="1721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Görselleştirme yöntemlerini kullanarak modelin sonuçlarını değerlendirir, karşılaştırırız.</a:t>
            </a:r>
          </a:p>
        </p:txBody>
      </p:sp>
      <p:sp>
        <p:nvSpPr>
          <p:cNvPr id="106" name="TextBox 106"/>
          <p:cNvSpPr txBox="1"/>
          <p:nvPr/>
        </p:nvSpPr>
        <p:spPr>
          <a:xfrm>
            <a:off x="14899025" y="3677484"/>
            <a:ext cx="2877612" cy="1196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Tamam Mı?</a:t>
            </a: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Devam Mı?</a:t>
            </a: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Her ikisinin farklı sonuçları olacaktır.</a:t>
            </a:r>
          </a:p>
        </p:txBody>
      </p:sp>
      <p:sp>
        <p:nvSpPr>
          <p:cNvPr id="107" name="TextBox 107"/>
          <p:cNvSpPr txBox="1"/>
          <p:nvPr/>
        </p:nvSpPr>
        <p:spPr>
          <a:xfrm>
            <a:off x="6374869" y="8411248"/>
            <a:ext cx="2653981" cy="1121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93"/>
              </a:lnSpc>
            </a:pPr>
            <a:r>
              <a:rPr lang="en-US" sz="1687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En önemli şeylerden birisi modelin daha önce hiçbir şekilde görmediği verisetinde test etmektir.</a:t>
            </a:r>
          </a:p>
        </p:txBody>
      </p:sp>
      <p:sp>
        <p:nvSpPr>
          <p:cNvPr id="108" name="TextBox 108"/>
          <p:cNvSpPr txBox="1"/>
          <p:nvPr/>
        </p:nvSpPr>
        <p:spPr>
          <a:xfrm>
            <a:off x="11580463" y="8306473"/>
            <a:ext cx="3772137" cy="1491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Belirlediğimiz eşik değerlerine ulaştı mı?</a:t>
            </a: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MSE &lt; 0.1</a:t>
            </a: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Recall &gt; 0.8</a:t>
            </a: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41414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Inference Time &lt; 1s</a:t>
            </a:r>
          </a:p>
        </p:txBody>
      </p:sp>
      <p:sp>
        <p:nvSpPr>
          <p:cNvPr id="109" name="TextBox 109"/>
          <p:cNvSpPr txBox="1"/>
          <p:nvPr/>
        </p:nvSpPr>
        <p:spPr>
          <a:xfrm>
            <a:off x="1127245" y="6692315"/>
            <a:ext cx="1645849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ADIM I</a:t>
            </a:r>
          </a:p>
        </p:txBody>
      </p:sp>
      <p:sp>
        <p:nvSpPr>
          <p:cNvPr id="110" name="TextBox 110"/>
          <p:cNvSpPr txBox="1"/>
          <p:nvPr/>
        </p:nvSpPr>
        <p:spPr>
          <a:xfrm>
            <a:off x="6878935" y="6692315"/>
            <a:ext cx="1645849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ADIM III</a:t>
            </a:r>
          </a:p>
        </p:txBody>
      </p:sp>
      <p:sp>
        <p:nvSpPr>
          <p:cNvPr id="111" name="TextBox 111"/>
          <p:cNvSpPr txBox="1"/>
          <p:nvPr/>
        </p:nvSpPr>
        <p:spPr>
          <a:xfrm>
            <a:off x="4004777" y="5198891"/>
            <a:ext cx="1645849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ADIM II</a:t>
            </a:r>
          </a:p>
        </p:txBody>
      </p:sp>
      <p:sp>
        <p:nvSpPr>
          <p:cNvPr id="112" name="TextBox 112"/>
          <p:cNvSpPr txBox="1"/>
          <p:nvPr/>
        </p:nvSpPr>
        <p:spPr>
          <a:xfrm>
            <a:off x="9759584" y="5198891"/>
            <a:ext cx="1645849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ADIM IV</a:t>
            </a:r>
          </a:p>
        </p:txBody>
      </p:sp>
      <p:sp>
        <p:nvSpPr>
          <p:cNvPr id="113" name="TextBox 113"/>
          <p:cNvSpPr txBox="1"/>
          <p:nvPr/>
        </p:nvSpPr>
        <p:spPr>
          <a:xfrm>
            <a:off x="15514906" y="5198891"/>
            <a:ext cx="1645849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ADIM VI</a:t>
            </a:r>
          </a:p>
        </p:txBody>
      </p:sp>
      <p:sp>
        <p:nvSpPr>
          <p:cNvPr id="114" name="TextBox 114"/>
          <p:cNvSpPr txBox="1"/>
          <p:nvPr/>
        </p:nvSpPr>
        <p:spPr>
          <a:xfrm>
            <a:off x="12513291" y="6692315"/>
            <a:ext cx="1645849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ADIM V</a:t>
            </a:r>
          </a:p>
        </p:txBody>
      </p:sp>
      <p:grpSp>
        <p:nvGrpSpPr>
          <p:cNvPr id="115" name="Group 115"/>
          <p:cNvGrpSpPr/>
          <p:nvPr/>
        </p:nvGrpSpPr>
        <p:grpSpPr>
          <a:xfrm>
            <a:off x="0" y="0"/>
            <a:ext cx="5032315" cy="2542219"/>
            <a:chOff x="0" y="0"/>
            <a:chExt cx="6709753" cy="3389626"/>
          </a:xfrm>
        </p:grpSpPr>
        <p:sp>
          <p:nvSpPr>
            <p:cNvPr id="116" name="Freeform 116"/>
            <p:cNvSpPr/>
            <p:nvPr/>
          </p:nvSpPr>
          <p:spPr>
            <a:xfrm>
              <a:off x="0" y="0"/>
              <a:ext cx="3709577" cy="3389626"/>
            </a:xfrm>
            <a:custGeom>
              <a:avLst/>
              <a:gdLst/>
              <a:ahLst/>
              <a:cxnLst/>
              <a:rect l="l" t="t" r="r" b="b"/>
              <a:pathLst>
                <a:path w="3709577" h="3389626">
                  <a:moveTo>
                    <a:pt x="0" y="0"/>
                  </a:moveTo>
                  <a:lnTo>
                    <a:pt x="3709577" y="0"/>
                  </a:lnTo>
                  <a:lnTo>
                    <a:pt x="3709577" y="3389626"/>
                  </a:lnTo>
                  <a:lnTo>
                    <a:pt x="0" y="3389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4">
                <a:alphaModFix amt="5000"/>
                <a:extLst>
                  <a:ext uri="{96DAC541-7B7A-43D3-8B79-37D633B846F1}">
                    <asvg:svgBlip xmlns:asvg="http://schemas.microsoft.com/office/drawing/2016/SVG/main" r:embed="rId2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117"/>
            <p:cNvSpPr/>
            <p:nvPr/>
          </p:nvSpPr>
          <p:spPr>
            <a:xfrm>
              <a:off x="3510794" y="0"/>
              <a:ext cx="3198959" cy="3389626"/>
            </a:xfrm>
            <a:custGeom>
              <a:avLst/>
              <a:gdLst/>
              <a:ahLst/>
              <a:cxnLst/>
              <a:rect l="l" t="t" r="r" b="b"/>
              <a:pathLst>
                <a:path w="3198959" h="3389626">
                  <a:moveTo>
                    <a:pt x="0" y="0"/>
                  </a:moveTo>
                  <a:lnTo>
                    <a:pt x="3198959" y="0"/>
                  </a:lnTo>
                  <a:lnTo>
                    <a:pt x="3198959" y="3389626"/>
                  </a:lnTo>
                  <a:lnTo>
                    <a:pt x="0" y="3389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6">
                <a:alphaModFix amt="5000"/>
                <a:extLst>
                  <a:ext uri="{96DAC541-7B7A-43D3-8B79-37D633B846F1}">
                    <asvg:svgBlip xmlns:asvg="http://schemas.microsoft.com/office/drawing/2016/SVG/main" r:embed="rId2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2" name="Slide Number Placeholder 121">
            <a:extLst>
              <a:ext uri="{FF2B5EF4-FFF2-40B4-BE49-F238E27FC236}">
                <a16:creationId xmlns:a16="http://schemas.microsoft.com/office/drawing/2014/main" id="{A981D27E-1437-75A2-441E-337770BA8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98024" y="979463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>
                <a:solidFill>
                  <a:schemeClr val="tx1"/>
                </a:solidFill>
              </a:rPr>
              <a:pPr/>
              <a:t>8</a:t>
            </a:fld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6C6C6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355691" y="6070005"/>
            <a:ext cx="2207307" cy="387632"/>
            <a:chOff x="0" y="0"/>
            <a:chExt cx="2314178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14178" cy="406400"/>
            </a:xfrm>
            <a:custGeom>
              <a:avLst/>
              <a:gdLst/>
              <a:ahLst/>
              <a:cxnLst/>
              <a:rect l="l" t="t" r="r" b="b"/>
              <a:pathLst>
                <a:path w="2314178" h="406400">
                  <a:moveTo>
                    <a:pt x="0" y="0"/>
                  </a:moveTo>
                  <a:lnTo>
                    <a:pt x="2110978" y="0"/>
                  </a:lnTo>
                  <a:lnTo>
                    <a:pt x="2314178" y="203200"/>
                  </a:lnTo>
                  <a:lnTo>
                    <a:pt x="2110978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77800" y="-57150"/>
              <a:ext cx="2060178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6070005"/>
            <a:ext cx="1293531" cy="387632"/>
            <a:chOff x="0" y="0"/>
            <a:chExt cx="1356161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56161" cy="406400"/>
            </a:xfrm>
            <a:custGeom>
              <a:avLst/>
              <a:gdLst/>
              <a:ahLst/>
              <a:cxnLst/>
              <a:rect l="l" t="t" r="r" b="b"/>
              <a:pathLst>
                <a:path w="1356161" h="406400">
                  <a:moveTo>
                    <a:pt x="0" y="0"/>
                  </a:moveTo>
                  <a:lnTo>
                    <a:pt x="1152961" y="0"/>
                  </a:lnTo>
                  <a:lnTo>
                    <a:pt x="1356161" y="203200"/>
                  </a:lnTo>
                  <a:lnTo>
                    <a:pt x="1152961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77800" y="-57150"/>
              <a:ext cx="1102161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066842" y="6070005"/>
            <a:ext cx="2207307" cy="387632"/>
            <a:chOff x="0" y="0"/>
            <a:chExt cx="2314178" cy="406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314178" cy="406400"/>
            </a:xfrm>
            <a:custGeom>
              <a:avLst/>
              <a:gdLst/>
              <a:ahLst/>
              <a:cxnLst/>
              <a:rect l="l" t="t" r="r" b="b"/>
              <a:pathLst>
                <a:path w="2314178" h="406400">
                  <a:moveTo>
                    <a:pt x="0" y="0"/>
                  </a:moveTo>
                  <a:lnTo>
                    <a:pt x="2110978" y="0"/>
                  </a:lnTo>
                  <a:lnTo>
                    <a:pt x="2314178" y="203200"/>
                  </a:lnTo>
                  <a:lnTo>
                    <a:pt x="2110978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D63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77800" y="-57150"/>
              <a:ext cx="2060178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AutoShape 11"/>
          <p:cNvSpPr/>
          <p:nvPr/>
        </p:nvSpPr>
        <p:spPr>
          <a:xfrm>
            <a:off x="2161875" y="4250738"/>
            <a:ext cx="0" cy="2013083"/>
          </a:xfrm>
          <a:prstGeom prst="line">
            <a:avLst/>
          </a:prstGeom>
          <a:ln w="57150" cap="flat">
            <a:solidFill>
              <a:srgbClr val="FDD63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2" name="AutoShape 12"/>
          <p:cNvSpPr/>
          <p:nvPr/>
        </p:nvSpPr>
        <p:spPr>
          <a:xfrm flipH="1" flipV="1">
            <a:off x="4873026" y="6263821"/>
            <a:ext cx="0" cy="2013083"/>
          </a:xfrm>
          <a:prstGeom prst="line">
            <a:avLst/>
          </a:prstGeom>
          <a:ln w="57150" cap="flat">
            <a:solidFill>
              <a:srgbClr val="FDD63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13" name="Group 13"/>
          <p:cNvGrpSpPr/>
          <p:nvPr/>
        </p:nvGrpSpPr>
        <p:grpSpPr>
          <a:xfrm rot="-5400000">
            <a:off x="1968059" y="6070005"/>
            <a:ext cx="387632" cy="387632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w="76200" cap="sq">
              <a:solidFill>
                <a:srgbClr val="274653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4679210" y="6070005"/>
            <a:ext cx="387632" cy="387632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w="76200" cap="sq">
              <a:solidFill>
                <a:srgbClr val="2C9D8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1218578" y="3307442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20" name="Group 20"/>
          <p:cNvGrpSpPr/>
          <p:nvPr/>
        </p:nvGrpSpPr>
        <p:grpSpPr>
          <a:xfrm>
            <a:off x="1218578" y="3307442"/>
            <a:ext cx="1886593" cy="1886593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Freeform 23"/>
          <p:cNvSpPr/>
          <p:nvPr/>
        </p:nvSpPr>
        <p:spPr>
          <a:xfrm>
            <a:off x="3929730" y="7333607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24" name="Group 24"/>
          <p:cNvGrpSpPr/>
          <p:nvPr/>
        </p:nvGrpSpPr>
        <p:grpSpPr>
          <a:xfrm rot="-10800000">
            <a:off x="3929730" y="7333607"/>
            <a:ext cx="1886593" cy="1886593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D63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 rot="-5400000">
            <a:off x="1456702" y="3545565"/>
            <a:ext cx="1410346" cy="1410346"/>
            <a:chOff x="0" y="0"/>
            <a:chExt cx="812800" cy="8128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 rot="5400000">
            <a:off x="4167853" y="7571731"/>
            <a:ext cx="1410346" cy="1410346"/>
            <a:chOff x="0" y="0"/>
            <a:chExt cx="812800" cy="8128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7777994" y="6070005"/>
            <a:ext cx="2207307" cy="387632"/>
            <a:chOff x="0" y="0"/>
            <a:chExt cx="2314178" cy="4064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2314178" cy="406400"/>
            </a:xfrm>
            <a:custGeom>
              <a:avLst/>
              <a:gdLst/>
              <a:ahLst/>
              <a:cxnLst/>
              <a:rect l="l" t="t" r="r" b="b"/>
              <a:pathLst>
                <a:path w="2314178" h="406400">
                  <a:moveTo>
                    <a:pt x="0" y="0"/>
                  </a:moveTo>
                  <a:lnTo>
                    <a:pt x="2110978" y="0"/>
                  </a:lnTo>
                  <a:lnTo>
                    <a:pt x="2314178" y="203200"/>
                  </a:lnTo>
                  <a:lnTo>
                    <a:pt x="2110978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D63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177800" y="-57150"/>
              <a:ext cx="2060178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6" name="AutoShape 36"/>
          <p:cNvSpPr/>
          <p:nvPr/>
        </p:nvSpPr>
        <p:spPr>
          <a:xfrm>
            <a:off x="7584178" y="4250738"/>
            <a:ext cx="0" cy="2013083"/>
          </a:xfrm>
          <a:prstGeom prst="line">
            <a:avLst/>
          </a:prstGeom>
          <a:ln w="57150" cap="flat">
            <a:solidFill>
              <a:srgbClr val="FDD63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37" name="Group 37"/>
          <p:cNvGrpSpPr/>
          <p:nvPr/>
        </p:nvGrpSpPr>
        <p:grpSpPr>
          <a:xfrm rot="-5400000">
            <a:off x="7390362" y="6070005"/>
            <a:ext cx="387632" cy="387632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w="76200" cap="sq">
              <a:solidFill>
                <a:srgbClr val="E9C36A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sp>
        <p:nvSpPr>
          <p:cNvPr id="40" name="Freeform 40"/>
          <p:cNvSpPr/>
          <p:nvPr/>
        </p:nvSpPr>
        <p:spPr>
          <a:xfrm>
            <a:off x="6640881" y="3307442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41" name="Group 41"/>
          <p:cNvGrpSpPr/>
          <p:nvPr/>
        </p:nvGrpSpPr>
        <p:grpSpPr>
          <a:xfrm>
            <a:off x="6640881" y="3307442"/>
            <a:ext cx="1886593" cy="1886593"/>
            <a:chOff x="0" y="0"/>
            <a:chExt cx="812800" cy="812800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D63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4" name="Group 44"/>
          <p:cNvGrpSpPr/>
          <p:nvPr/>
        </p:nvGrpSpPr>
        <p:grpSpPr>
          <a:xfrm rot="-5400000">
            <a:off x="6879005" y="3545565"/>
            <a:ext cx="1410346" cy="1410346"/>
            <a:chOff x="0" y="0"/>
            <a:chExt cx="812800" cy="812800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10489145" y="6070005"/>
            <a:ext cx="2207307" cy="387632"/>
            <a:chOff x="0" y="0"/>
            <a:chExt cx="2314178" cy="406400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2314178" cy="406400"/>
            </a:xfrm>
            <a:custGeom>
              <a:avLst/>
              <a:gdLst/>
              <a:ahLst/>
              <a:cxnLst/>
              <a:rect l="l" t="t" r="r" b="b"/>
              <a:pathLst>
                <a:path w="2314178" h="406400">
                  <a:moveTo>
                    <a:pt x="0" y="0"/>
                  </a:moveTo>
                  <a:lnTo>
                    <a:pt x="2110978" y="0"/>
                  </a:lnTo>
                  <a:lnTo>
                    <a:pt x="2314178" y="203200"/>
                  </a:lnTo>
                  <a:lnTo>
                    <a:pt x="2110978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D63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177800" y="-57150"/>
              <a:ext cx="2060178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0" name="AutoShape 50"/>
          <p:cNvSpPr/>
          <p:nvPr/>
        </p:nvSpPr>
        <p:spPr>
          <a:xfrm flipV="1">
            <a:off x="10295329" y="6263821"/>
            <a:ext cx="0" cy="2013083"/>
          </a:xfrm>
          <a:prstGeom prst="line">
            <a:avLst/>
          </a:prstGeom>
          <a:ln w="57150" cap="flat">
            <a:solidFill>
              <a:srgbClr val="FDD63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51" name="Group 51"/>
          <p:cNvGrpSpPr/>
          <p:nvPr/>
        </p:nvGrpSpPr>
        <p:grpSpPr>
          <a:xfrm rot="-5400000">
            <a:off x="10101513" y="6070005"/>
            <a:ext cx="387632" cy="387632"/>
            <a:chOff x="0" y="0"/>
            <a:chExt cx="812800" cy="812800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w="76200" cap="sq">
              <a:solidFill>
                <a:srgbClr val="ED8959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sp>
        <p:nvSpPr>
          <p:cNvPr id="54" name="Freeform 54"/>
          <p:cNvSpPr/>
          <p:nvPr/>
        </p:nvSpPr>
        <p:spPr>
          <a:xfrm>
            <a:off x="9352033" y="7333607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55" name="Group 55"/>
          <p:cNvGrpSpPr/>
          <p:nvPr/>
        </p:nvGrpSpPr>
        <p:grpSpPr>
          <a:xfrm rot="-10800000">
            <a:off x="9352033" y="7333607"/>
            <a:ext cx="1886593" cy="1886593"/>
            <a:chOff x="0" y="0"/>
            <a:chExt cx="812800" cy="812800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D63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8" name="Group 58"/>
          <p:cNvGrpSpPr/>
          <p:nvPr/>
        </p:nvGrpSpPr>
        <p:grpSpPr>
          <a:xfrm rot="5400000">
            <a:off x="9590156" y="7571731"/>
            <a:ext cx="1410346" cy="1410346"/>
            <a:chOff x="0" y="0"/>
            <a:chExt cx="812800" cy="812800"/>
          </a:xfrm>
        </p:grpSpPr>
        <p:sp>
          <p:nvSpPr>
            <p:cNvPr id="59" name="Freeform 5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61" name="Group 61"/>
          <p:cNvGrpSpPr/>
          <p:nvPr/>
        </p:nvGrpSpPr>
        <p:grpSpPr>
          <a:xfrm>
            <a:off x="13200297" y="6070005"/>
            <a:ext cx="2207307" cy="387632"/>
            <a:chOff x="0" y="0"/>
            <a:chExt cx="2314178" cy="406400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2314178" cy="406400"/>
            </a:xfrm>
            <a:custGeom>
              <a:avLst/>
              <a:gdLst/>
              <a:ahLst/>
              <a:cxnLst/>
              <a:rect l="l" t="t" r="r" b="b"/>
              <a:pathLst>
                <a:path w="2314178" h="406400">
                  <a:moveTo>
                    <a:pt x="0" y="0"/>
                  </a:moveTo>
                  <a:lnTo>
                    <a:pt x="2110978" y="0"/>
                  </a:lnTo>
                  <a:lnTo>
                    <a:pt x="2314178" y="203200"/>
                  </a:lnTo>
                  <a:lnTo>
                    <a:pt x="2110978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D63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TextBox 63"/>
            <p:cNvSpPr txBox="1"/>
            <p:nvPr/>
          </p:nvSpPr>
          <p:spPr>
            <a:xfrm>
              <a:off x="177800" y="-57150"/>
              <a:ext cx="2060178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4" name="AutoShape 64"/>
          <p:cNvSpPr/>
          <p:nvPr/>
        </p:nvSpPr>
        <p:spPr>
          <a:xfrm>
            <a:off x="13006481" y="4250738"/>
            <a:ext cx="0" cy="2013083"/>
          </a:xfrm>
          <a:prstGeom prst="line">
            <a:avLst/>
          </a:prstGeom>
          <a:ln w="57150" cap="flat">
            <a:solidFill>
              <a:srgbClr val="FDD63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65" name="Group 65"/>
          <p:cNvGrpSpPr/>
          <p:nvPr/>
        </p:nvGrpSpPr>
        <p:grpSpPr>
          <a:xfrm rot="-5400000">
            <a:off x="12812665" y="6070005"/>
            <a:ext cx="387632" cy="387632"/>
            <a:chOff x="0" y="0"/>
            <a:chExt cx="812800" cy="812800"/>
          </a:xfrm>
        </p:grpSpPr>
        <p:sp>
          <p:nvSpPr>
            <p:cNvPr id="66" name="Freeform 6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w="76200" cap="sq">
              <a:solidFill>
                <a:srgbClr val="FF661D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TextBox 6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sp>
        <p:nvSpPr>
          <p:cNvPr id="68" name="Freeform 68"/>
          <p:cNvSpPr/>
          <p:nvPr/>
        </p:nvSpPr>
        <p:spPr>
          <a:xfrm>
            <a:off x="12063184" y="3307442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69" name="Group 69"/>
          <p:cNvGrpSpPr/>
          <p:nvPr/>
        </p:nvGrpSpPr>
        <p:grpSpPr>
          <a:xfrm>
            <a:off x="12063184" y="3307442"/>
            <a:ext cx="1886593" cy="1886593"/>
            <a:chOff x="0" y="0"/>
            <a:chExt cx="812800" cy="812800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D63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TextBox 7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2" name="Group 72"/>
          <p:cNvGrpSpPr/>
          <p:nvPr/>
        </p:nvGrpSpPr>
        <p:grpSpPr>
          <a:xfrm rot="-5400000">
            <a:off x="12301308" y="3545565"/>
            <a:ext cx="1410346" cy="1410346"/>
            <a:chOff x="0" y="0"/>
            <a:chExt cx="812800" cy="812800"/>
          </a:xfrm>
        </p:grpSpPr>
        <p:sp>
          <p:nvSpPr>
            <p:cNvPr id="73" name="Freeform 7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TextBox 7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grpSp>
        <p:nvGrpSpPr>
          <p:cNvPr id="75" name="Group 75"/>
          <p:cNvGrpSpPr/>
          <p:nvPr/>
        </p:nvGrpSpPr>
        <p:grpSpPr>
          <a:xfrm>
            <a:off x="15911448" y="6070005"/>
            <a:ext cx="1813143" cy="387632"/>
            <a:chOff x="0" y="0"/>
            <a:chExt cx="1900931" cy="406400"/>
          </a:xfrm>
        </p:grpSpPr>
        <p:sp>
          <p:nvSpPr>
            <p:cNvPr id="76" name="Freeform 76"/>
            <p:cNvSpPr/>
            <p:nvPr/>
          </p:nvSpPr>
          <p:spPr>
            <a:xfrm>
              <a:off x="0" y="0"/>
              <a:ext cx="1900931" cy="406400"/>
            </a:xfrm>
            <a:custGeom>
              <a:avLst/>
              <a:gdLst/>
              <a:ahLst/>
              <a:cxnLst/>
              <a:rect l="l" t="t" r="r" b="b"/>
              <a:pathLst>
                <a:path w="1900931" h="406400">
                  <a:moveTo>
                    <a:pt x="0" y="0"/>
                  </a:moveTo>
                  <a:lnTo>
                    <a:pt x="1697731" y="0"/>
                  </a:lnTo>
                  <a:lnTo>
                    <a:pt x="1900931" y="203200"/>
                  </a:lnTo>
                  <a:lnTo>
                    <a:pt x="1697731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D63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TextBox 77"/>
            <p:cNvSpPr txBox="1"/>
            <p:nvPr/>
          </p:nvSpPr>
          <p:spPr>
            <a:xfrm>
              <a:off x="177800" y="-57150"/>
              <a:ext cx="1646931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8" name="AutoShape 78"/>
          <p:cNvSpPr/>
          <p:nvPr/>
        </p:nvSpPr>
        <p:spPr>
          <a:xfrm flipV="1">
            <a:off x="15717632" y="6263821"/>
            <a:ext cx="0" cy="2013083"/>
          </a:xfrm>
          <a:prstGeom prst="line">
            <a:avLst/>
          </a:prstGeom>
          <a:ln w="57150" cap="flat">
            <a:solidFill>
              <a:srgbClr val="FDD63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79" name="Group 79"/>
          <p:cNvGrpSpPr/>
          <p:nvPr/>
        </p:nvGrpSpPr>
        <p:grpSpPr>
          <a:xfrm rot="-5400000">
            <a:off x="15523816" y="6070005"/>
            <a:ext cx="387632" cy="387632"/>
            <a:chOff x="0" y="0"/>
            <a:chExt cx="812800" cy="812800"/>
          </a:xfrm>
        </p:grpSpPr>
        <p:sp>
          <p:nvSpPr>
            <p:cNvPr id="80" name="Freeform 8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w="76200" cap="sq">
              <a:solidFill>
                <a:srgbClr val="2A578A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TextBox 8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sp>
        <p:nvSpPr>
          <p:cNvPr id="82" name="Freeform 82"/>
          <p:cNvSpPr/>
          <p:nvPr/>
        </p:nvSpPr>
        <p:spPr>
          <a:xfrm>
            <a:off x="14774336" y="7333607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83" name="Group 83"/>
          <p:cNvGrpSpPr/>
          <p:nvPr/>
        </p:nvGrpSpPr>
        <p:grpSpPr>
          <a:xfrm rot="-10800000">
            <a:off x="14774336" y="7333607"/>
            <a:ext cx="1886593" cy="1886593"/>
            <a:chOff x="0" y="0"/>
            <a:chExt cx="812800" cy="812800"/>
          </a:xfrm>
        </p:grpSpPr>
        <p:sp>
          <p:nvSpPr>
            <p:cNvPr id="84" name="Freeform 8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D63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TextBox 8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1456" tIns="51456" rIns="51456" bIns="51456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6" name="Group 86"/>
          <p:cNvGrpSpPr/>
          <p:nvPr/>
        </p:nvGrpSpPr>
        <p:grpSpPr>
          <a:xfrm rot="5400000">
            <a:off x="15012460" y="7571731"/>
            <a:ext cx="1410346" cy="1410346"/>
            <a:chOff x="0" y="0"/>
            <a:chExt cx="812800" cy="812800"/>
          </a:xfrm>
        </p:grpSpPr>
        <p:sp>
          <p:nvSpPr>
            <p:cNvPr id="87" name="Freeform 8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141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TextBox 8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45781" tIns="45781" rIns="45781" bIns="45781" rtlCol="0" anchor="ctr"/>
            <a:lstStyle/>
            <a:p>
              <a:pPr algn="ctr">
                <a:lnSpc>
                  <a:spcPts val="1743"/>
                </a:lnSpc>
              </a:pPr>
              <a:endParaRPr/>
            </a:p>
          </p:txBody>
        </p:sp>
      </p:grpSp>
      <p:sp>
        <p:nvSpPr>
          <p:cNvPr id="89" name="Freeform 89"/>
          <p:cNvSpPr/>
          <p:nvPr/>
        </p:nvSpPr>
        <p:spPr>
          <a:xfrm>
            <a:off x="1608791" y="3679238"/>
            <a:ext cx="1143000" cy="1143000"/>
          </a:xfrm>
          <a:custGeom>
            <a:avLst/>
            <a:gdLst/>
            <a:ahLst/>
            <a:cxnLst/>
            <a:rect l="l" t="t" r="r" b="b"/>
            <a:pathLst>
              <a:path w="1143000" h="1143000">
                <a:moveTo>
                  <a:pt x="0" y="0"/>
                </a:moveTo>
                <a:lnTo>
                  <a:pt x="1143000" y="0"/>
                </a:lnTo>
                <a:lnTo>
                  <a:pt x="114300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0" name="Freeform 90"/>
          <p:cNvSpPr/>
          <p:nvPr/>
        </p:nvSpPr>
        <p:spPr>
          <a:xfrm>
            <a:off x="4406301" y="7732338"/>
            <a:ext cx="952500" cy="952500"/>
          </a:xfrm>
          <a:custGeom>
            <a:avLst/>
            <a:gdLst/>
            <a:ahLst/>
            <a:cxnLst/>
            <a:rect l="l" t="t" r="r" b="b"/>
            <a:pathLst>
              <a:path w="952500" h="952500">
                <a:moveTo>
                  <a:pt x="0" y="0"/>
                </a:moveTo>
                <a:lnTo>
                  <a:pt x="952500" y="0"/>
                </a:lnTo>
                <a:lnTo>
                  <a:pt x="9525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1" name="Freeform 91"/>
          <p:cNvSpPr/>
          <p:nvPr/>
        </p:nvSpPr>
        <p:spPr>
          <a:xfrm>
            <a:off x="7144678" y="3769042"/>
            <a:ext cx="919822" cy="904875"/>
          </a:xfrm>
          <a:custGeom>
            <a:avLst/>
            <a:gdLst/>
            <a:ahLst/>
            <a:cxnLst/>
            <a:rect l="l" t="t" r="r" b="b"/>
            <a:pathLst>
              <a:path w="919822" h="904875">
                <a:moveTo>
                  <a:pt x="0" y="0"/>
                </a:moveTo>
                <a:lnTo>
                  <a:pt x="919822" y="0"/>
                </a:lnTo>
                <a:lnTo>
                  <a:pt x="919822" y="904876"/>
                </a:lnTo>
                <a:lnTo>
                  <a:pt x="0" y="904876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2" name="Freeform 92"/>
          <p:cNvSpPr/>
          <p:nvPr/>
        </p:nvSpPr>
        <p:spPr>
          <a:xfrm>
            <a:off x="9848850" y="7800654"/>
            <a:ext cx="952500" cy="952500"/>
          </a:xfrm>
          <a:custGeom>
            <a:avLst/>
            <a:gdLst/>
            <a:ahLst/>
            <a:cxnLst/>
            <a:rect l="l" t="t" r="r" b="b"/>
            <a:pathLst>
              <a:path w="952500" h="952500">
                <a:moveTo>
                  <a:pt x="0" y="0"/>
                </a:moveTo>
                <a:lnTo>
                  <a:pt x="952500" y="0"/>
                </a:lnTo>
                <a:lnTo>
                  <a:pt x="9525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3" name="Freeform 93"/>
          <p:cNvSpPr/>
          <p:nvPr/>
        </p:nvSpPr>
        <p:spPr>
          <a:xfrm>
            <a:off x="12593870" y="3813027"/>
            <a:ext cx="857250" cy="857250"/>
          </a:xfrm>
          <a:custGeom>
            <a:avLst/>
            <a:gdLst/>
            <a:ahLst/>
            <a:cxnLst/>
            <a:rect l="l" t="t" r="r" b="b"/>
            <a:pathLst>
              <a:path w="857250" h="857250">
                <a:moveTo>
                  <a:pt x="0" y="0"/>
                </a:moveTo>
                <a:lnTo>
                  <a:pt x="857250" y="0"/>
                </a:lnTo>
                <a:lnTo>
                  <a:pt x="857250" y="857250"/>
                </a:lnTo>
                <a:lnTo>
                  <a:pt x="0" y="85725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4" name="Freeform 94"/>
          <p:cNvSpPr/>
          <p:nvPr/>
        </p:nvSpPr>
        <p:spPr>
          <a:xfrm>
            <a:off x="15321878" y="7779963"/>
            <a:ext cx="904875" cy="904875"/>
          </a:xfrm>
          <a:custGeom>
            <a:avLst/>
            <a:gdLst/>
            <a:ahLst/>
            <a:cxnLst/>
            <a:rect l="l" t="t" r="r" b="b"/>
            <a:pathLst>
              <a:path w="904875" h="904875">
                <a:moveTo>
                  <a:pt x="0" y="0"/>
                </a:moveTo>
                <a:lnTo>
                  <a:pt x="904875" y="0"/>
                </a:lnTo>
                <a:lnTo>
                  <a:pt x="904875" y="904875"/>
                </a:lnTo>
                <a:lnTo>
                  <a:pt x="0" y="904875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5" name="Freeform 95"/>
          <p:cNvSpPr/>
          <p:nvPr/>
        </p:nvSpPr>
        <p:spPr>
          <a:xfrm>
            <a:off x="16611600" y="25810"/>
            <a:ext cx="1601851" cy="1579825"/>
          </a:xfrm>
          <a:custGeom>
            <a:avLst/>
            <a:gdLst/>
            <a:ahLst/>
            <a:cxnLst/>
            <a:rect l="l" t="t" r="r" b="b"/>
            <a:pathLst>
              <a:path w="1601851" h="1579825">
                <a:moveTo>
                  <a:pt x="0" y="0"/>
                </a:moveTo>
                <a:lnTo>
                  <a:pt x="1601850" y="0"/>
                </a:lnTo>
                <a:lnTo>
                  <a:pt x="1601850" y="1579825"/>
                </a:lnTo>
                <a:lnTo>
                  <a:pt x="0" y="1579825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0">
              <a:alphaModFix amt="9989"/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rcRect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96" name="Freeform 96"/>
          <p:cNvSpPr/>
          <p:nvPr/>
        </p:nvSpPr>
        <p:spPr>
          <a:xfrm rot="-7206697">
            <a:off x="103891" y="-54124"/>
            <a:ext cx="1680897" cy="1928155"/>
          </a:xfrm>
          <a:custGeom>
            <a:avLst/>
            <a:gdLst/>
            <a:ahLst/>
            <a:cxnLst/>
            <a:rect l="l" t="t" r="r" b="b"/>
            <a:pathLst>
              <a:path w="1680897" h="2091319">
                <a:moveTo>
                  <a:pt x="0" y="0"/>
                </a:moveTo>
                <a:lnTo>
                  <a:pt x="1680898" y="0"/>
                </a:lnTo>
                <a:lnTo>
                  <a:pt x="1680898" y="2091319"/>
                </a:lnTo>
                <a:lnTo>
                  <a:pt x="0" y="2091319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2">
              <a:alphaModFix amt="8000"/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rcRect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97" name="TextBox 97"/>
          <p:cNvSpPr txBox="1"/>
          <p:nvPr/>
        </p:nvSpPr>
        <p:spPr>
          <a:xfrm>
            <a:off x="2286800" y="1251585"/>
            <a:ext cx="13714401" cy="1474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MODEL DAĞITIM AŞAMASINDA İZLENEN TEMEL ADIMLAR</a:t>
            </a:r>
          </a:p>
        </p:txBody>
      </p:sp>
      <p:sp>
        <p:nvSpPr>
          <p:cNvPr id="98" name="TextBox 98"/>
          <p:cNvSpPr txBox="1"/>
          <p:nvPr/>
        </p:nvSpPr>
        <p:spPr>
          <a:xfrm>
            <a:off x="1028700" y="7305032"/>
            <a:ext cx="2653981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27"/>
              </a:lnSpc>
            </a:pPr>
            <a:r>
              <a:rPr lang="en-US" sz="219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 MIMARISINI ONAYLADIK MI</a:t>
            </a:r>
          </a:p>
        </p:txBody>
      </p:sp>
      <p:sp>
        <p:nvSpPr>
          <p:cNvPr id="99" name="TextBox 99"/>
          <p:cNvSpPr txBox="1"/>
          <p:nvPr/>
        </p:nvSpPr>
        <p:spPr>
          <a:xfrm>
            <a:off x="3546036" y="3357929"/>
            <a:ext cx="2624460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MODELI PAKETLEMEK</a:t>
            </a:r>
          </a:p>
        </p:txBody>
      </p:sp>
      <p:sp>
        <p:nvSpPr>
          <p:cNvPr id="100" name="TextBox 100"/>
          <p:cNvSpPr txBox="1"/>
          <p:nvPr/>
        </p:nvSpPr>
        <p:spPr>
          <a:xfrm>
            <a:off x="8968339" y="3348404"/>
            <a:ext cx="2961496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27"/>
              </a:lnSpc>
            </a:pPr>
            <a:r>
              <a:rPr lang="en-US" sz="219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MEVCUT EKOSISTEME ENTEGRASYON</a:t>
            </a:r>
          </a:p>
        </p:txBody>
      </p:sp>
      <p:sp>
        <p:nvSpPr>
          <p:cNvPr id="101" name="TextBox 101"/>
          <p:cNvSpPr txBox="1"/>
          <p:nvPr/>
        </p:nvSpPr>
        <p:spPr>
          <a:xfrm>
            <a:off x="14390642" y="3538904"/>
            <a:ext cx="2653981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1"/>
              </a:lnSpc>
            </a:pPr>
            <a:r>
              <a:rPr lang="en-US" sz="2026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GÜNCELLEŞTIRMELER</a:t>
            </a:r>
          </a:p>
        </p:txBody>
      </p:sp>
      <p:sp>
        <p:nvSpPr>
          <p:cNvPr id="102" name="TextBox 102"/>
          <p:cNvSpPr txBox="1"/>
          <p:nvPr/>
        </p:nvSpPr>
        <p:spPr>
          <a:xfrm>
            <a:off x="6140771" y="7314557"/>
            <a:ext cx="2886813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DEPLOYMENT MIMARISI</a:t>
            </a:r>
          </a:p>
        </p:txBody>
      </p:sp>
      <p:sp>
        <p:nvSpPr>
          <p:cNvPr id="103" name="TextBox 103"/>
          <p:cNvSpPr txBox="1"/>
          <p:nvPr/>
        </p:nvSpPr>
        <p:spPr>
          <a:xfrm>
            <a:off x="11679490" y="7314557"/>
            <a:ext cx="2653981" cy="342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1"/>
              </a:lnSpc>
            </a:pPr>
            <a:r>
              <a:rPr lang="en-US" sz="2126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MODELIN İZLENMESI</a:t>
            </a:r>
          </a:p>
        </p:txBody>
      </p:sp>
      <p:sp>
        <p:nvSpPr>
          <p:cNvPr id="104" name="TextBox 104"/>
          <p:cNvSpPr txBox="1"/>
          <p:nvPr/>
        </p:nvSpPr>
        <p:spPr>
          <a:xfrm>
            <a:off x="1028700" y="8170488"/>
            <a:ext cx="2653981" cy="1149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81"/>
              </a:lnSpc>
            </a:pPr>
            <a:r>
              <a:rPr lang="en-US" sz="1754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Model eğitim aşamasının sonunda model seçildikten sonra stabil olduğu varsayılır.</a:t>
            </a:r>
          </a:p>
        </p:txBody>
      </p:sp>
      <p:sp>
        <p:nvSpPr>
          <p:cNvPr id="105" name="TextBox 105"/>
          <p:cNvSpPr txBox="1"/>
          <p:nvPr/>
        </p:nvSpPr>
        <p:spPr>
          <a:xfrm>
            <a:off x="3546036" y="4213860"/>
            <a:ext cx="2653981" cy="1435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52"/>
              </a:lnSpc>
            </a:pPr>
            <a:r>
              <a:rPr lang="en-US" sz="1732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Modelden tahmin alabilecek şekilde bir API yazarız. Burada farklı teknik özellikler de düşünülür. Response vb.</a:t>
            </a:r>
          </a:p>
        </p:txBody>
      </p:sp>
      <p:sp>
        <p:nvSpPr>
          <p:cNvPr id="106" name="TextBox 106"/>
          <p:cNvSpPr txBox="1"/>
          <p:nvPr/>
        </p:nvSpPr>
        <p:spPr>
          <a:xfrm>
            <a:off x="8968339" y="4204335"/>
            <a:ext cx="2653981" cy="1196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Modelin kullancılara faydalı olması için mevcut ürünlere entegrasyonu tartışılır.</a:t>
            </a:r>
          </a:p>
        </p:txBody>
      </p:sp>
      <p:sp>
        <p:nvSpPr>
          <p:cNvPr id="107" name="TextBox 107"/>
          <p:cNvSpPr txBox="1"/>
          <p:nvPr/>
        </p:nvSpPr>
        <p:spPr>
          <a:xfrm>
            <a:off x="14390642" y="4213860"/>
            <a:ext cx="2653981" cy="1149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52"/>
              </a:lnSpc>
            </a:pPr>
            <a:r>
              <a:rPr lang="en-US" sz="1732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Modeli ne sıklıkla, hangi stratejileri kullanarak güncelleyeceğiz? Bunlar önemli konulardır.</a:t>
            </a:r>
          </a:p>
        </p:txBody>
      </p:sp>
      <p:sp>
        <p:nvSpPr>
          <p:cNvPr id="108" name="TextBox 108"/>
          <p:cNvSpPr txBox="1"/>
          <p:nvPr/>
        </p:nvSpPr>
        <p:spPr>
          <a:xfrm>
            <a:off x="6257187" y="8160963"/>
            <a:ext cx="2653981" cy="1196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AWS? Azure? GCP?</a:t>
            </a: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Specs?</a:t>
            </a: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GPU?</a:t>
            </a: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RAM?</a:t>
            </a:r>
          </a:p>
        </p:txBody>
      </p:sp>
      <p:sp>
        <p:nvSpPr>
          <p:cNvPr id="109" name="TextBox 109"/>
          <p:cNvSpPr txBox="1"/>
          <p:nvPr/>
        </p:nvSpPr>
        <p:spPr>
          <a:xfrm>
            <a:off x="11695504" y="7847957"/>
            <a:ext cx="2653981" cy="1397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93"/>
              </a:lnSpc>
            </a:pPr>
            <a:r>
              <a:rPr lang="en-US" sz="1687">
                <a:solidFill>
                  <a:srgbClr val="FFFFFF">
                    <a:alpha val="74902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Model gerçek hayatta kullanıldığı esnada belirli metrikleri ve tahminleri kaydedip belirli aralıklarla inceleriz.</a:t>
            </a:r>
          </a:p>
        </p:txBody>
      </p:sp>
      <p:sp>
        <p:nvSpPr>
          <p:cNvPr id="110" name="TextBox 110"/>
          <p:cNvSpPr txBox="1"/>
          <p:nvPr/>
        </p:nvSpPr>
        <p:spPr>
          <a:xfrm>
            <a:off x="1188952" y="5327220"/>
            <a:ext cx="779106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#1</a:t>
            </a:r>
          </a:p>
        </p:txBody>
      </p:sp>
      <p:sp>
        <p:nvSpPr>
          <p:cNvPr id="111" name="TextBox 111"/>
          <p:cNvSpPr txBox="1"/>
          <p:nvPr/>
        </p:nvSpPr>
        <p:spPr>
          <a:xfrm>
            <a:off x="6640881" y="5327220"/>
            <a:ext cx="779106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#3</a:t>
            </a:r>
          </a:p>
        </p:txBody>
      </p:sp>
      <p:sp>
        <p:nvSpPr>
          <p:cNvPr id="112" name="TextBox 112"/>
          <p:cNvSpPr txBox="1"/>
          <p:nvPr/>
        </p:nvSpPr>
        <p:spPr>
          <a:xfrm>
            <a:off x="3929730" y="6562412"/>
            <a:ext cx="779106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#2</a:t>
            </a:r>
          </a:p>
        </p:txBody>
      </p:sp>
      <p:sp>
        <p:nvSpPr>
          <p:cNvPr id="113" name="TextBox 113"/>
          <p:cNvSpPr txBox="1"/>
          <p:nvPr/>
        </p:nvSpPr>
        <p:spPr>
          <a:xfrm>
            <a:off x="9322407" y="6562412"/>
            <a:ext cx="779106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#4</a:t>
            </a:r>
          </a:p>
        </p:txBody>
      </p:sp>
      <p:sp>
        <p:nvSpPr>
          <p:cNvPr id="114" name="TextBox 114"/>
          <p:cNvSpPr txBox="1"/>
          <p:nvPr/>
        </p:nvSpPr>
        <p:spPr>
          <a:xfrm>
            <a:off x="14744710" y="6562412"/>
            <a:ext cx="779106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#6</a:t>
            </a:r>
          </a:p>
        </p:txBody>
      </p:sp>
      <p:sp>
        <p:nvSpPr>
          <p:cNvPr id="115" name="TextBox 115"/>
          <p:cNvSpPr txBox="1"/>
          <p:nvPr/>
        </p:nvSpPr>
        <p:spPr>
          <a:xfrm>
            <a:off x="12033558" y="5327220"/>
            <a:ext cx="779106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#5</a:t>
            </a:r>
          </a:p>
        </p:txBody>
      </p:sp>
      <p:grpSp>
        <p:nvGrpSpPr>
          <p:cNvPr id="116" name="Group 116"/>
          <p:cNvGrpSpPr/>
          <p:nvPr/>
        </p:nvGrpSpPr>
        <p:grpSpPr>
          <a:xfrm>
            <a:off x="0" y="0"/>
            <a:ext cx="5032315" cy="2542219"/>
            <a:chOff x="0" y="0"/>
            <a:chExt cx="6709753" cy="3389626"/>
          </a:xfrm>
        </p:grpSpPr>
        <p:sp>
          <p:nvSpPr>
            <p:cNvPr id="117" name="Freeform 117"/>
            <p:cNvSpPr/>
            <p:nvPr/>
          </p:nvSpPr>
          <p:spPr>
            <a:xfrm>
              <a:off x="0" y="0"/>
              <a:ext cx="3709577" cy="3389626"/>
            </a:xfrm>
            <a:custGeom>
              <a:avLst/>
              <a:gdLst/>
              <a:ahLst/>
              <a:cxnLst/>
              <a:rect l="l" t="t" r="r" b="b"/>
              <a:pathLst>
                <a:path w="3709577" h="3389626">
                  <a:moveTo>
                    <a:pt x="0" y="0"/>
                  </a:moveTo>
                  <a:lnTo>
                    <a:pt x="3709577" y="0"/>
                  </a:lnTo>
                  <a:lnTo>
                    <a:pt x="3709577" y="3389626"/>
                  </a:lnTo>
                  <a:lnTo>
                    <a:pt x="0" y="3389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4">
                <a:alphaModFix amt="5000"/>
                <a:extLst>
                  <a:ext uri="{96DAC541-7B7A-43D3-8B79-37D633B846F1}">
                    <asvg:svgBlip xmlns:asvg="http://schemas.microsoft.com/office/drawing/2016/SVG/main" r:embed="rId2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18" name="Freeform 118"/>
            <p:cNvSpPr/>
            <p:nvPr/>
          </p:nvSpPr>
          <p:spPr>
            <a:xfrm>
              <a:off x="3510794" y="0"/>
              <a:ext cx="3198959" cy="3389626"/>
            </a:xfrm>
            <a:custGeom>
              <a:avLst/>
              <a:gdLst/>
              <a:ahLst/>
              <a:cxnLst/>
              <a:rect l="l" t="t" r="r" b="b"/>
              <a:pathLst>
                <a:path w="3198959" h="3389626">
                  <a:moveTo>
                    <a:pt x="0" y="0"/>
                  </a:moveTo>
                  <a:lnTo>
                    <a:pt x="3198959" y="0"/>
                  </a:lnTo>
                  <a:lnTo>
                    <a:pt x="3198959" y="3389626"/>
                  </a:lnTo>
                  <a:lnTo>
                    <a:pt x="0" y="3389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6">
                <a:alphaModFix amt="5000"/>
                <a:extLst>
                  <a:ext uri="{96DAC541-7B7A-43D3-8B79-37D633B846F1}">
                    <asvg:svgBlip xmlns:asvg="http://schemas.microsoft.com/office/drawing/2016/SVG/main" r:embed="rId2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3" name="Slide Number Placeholder 122">
            <a:extLst>
              <a:ext uri="{FF2B5EF4-FFF2-40B4-BE49-F238E27FC236}">
                <a16:creationId xmlns:a16="http://schemas.microsoft.com/office/drawing/2014/main" id="{C18DB19C-C89A-3FD5-F068-585034D7D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42672" y="9724052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801</Words>
  <Application>Microsoft Macintosh PowerPoint</Application>
  <PresentationFormat>Custom</PresentationFormat>
  <Paragraphs>174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Arimo</vt:lpstr>
      <vt:lpstr>Arimo Bold</vt:lpstr>
      <vt:lpstr>Calibri</vt:lpstr>
      <vt:lpstr>Garet Bold</vt:lpstr>
      <vt:lpstr>Inter</vt:lpstr>
      <vt:lpstr>Archivo Black</vt:lpstr>
      <vt:lpstr>Poppins Bold</vt:lpstr>
      <vt:lpstr>Poppins</vt:lpstr>
      <vt:lpstr>Aptos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ML-Adımları-Sunum</dc:title>
  <dc:subject/>
  <dc:creator>Kaan Bıçakcı</dc:creator>
  <cp:keywords/>
  <dc:description>a2FhbmJpY2FrY2loYXrEsXJsYWTEsQ==</dc:description>
  <cp:lastModifiedBy>Kaan BIÇAKCI</cp:lastModifiedBy>
  <cp:revision>15</cp:revision>
  <dcterms:created xsi:type="dcterms:W3CDTF">2006-08-16T00:00:00Z</dcterms:created>
  <dcterms:modified xsi:type="dcterms:W3CDTF">2025-08-21T20:29:50Z</dcterms:modified>
  <cp:category/>
  <dc:identifier>DAGvKAMd8I4</dc:identifier>
</cp:coreProperties>
</file>

<file path=docProps/thumbnail.jpeg>
</file>